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889" r:id="rId2"/>
    <p:sldId id="934" r:id="rId3"/>
    <p:sldId id="886" r:id="rId4"/>
    <p:sldId id="896" r:id="rId5"/>
    <p:sldId id="933" r:id="rId6"/>
    <p:sldId id="935" r:id="rId7"/>
    <p:sldId id="945" r:id="rId8"/>
    <p:sldId id="884" r:id="rId9"/>
    <p:sldId id="1023" r:id="rId10"/>
    <p:sldId id="1028" r:id="rId11"/>
    <p:sldId id="936" r:id="rId12"/>
    <p:sldId id="937" r:id="rId13"/>
    <p:sldId id="938" r:id="rId14"/>
    <p:sldId id="939" r:id="rId15"/>
    <p:sldId id="940" r:id="rId16"/>
    <p:sldId id="941" r:id="rId17"/>
    <p:sldId id="950" r:id="rId18"/>
    <p:sldId id="1015" r:id="rId19"/>
    <p:sldId id="1016" r:id="rId20"/>
    <p:sldId id="1017" r:id="rId21"/>
    <p:sldId id="1012" r:id="rId22"/>
    <p:sldId id="1013" r:id="rId23"/>
    <p:sldId id="1018" r:id="rId24"/>
    <p:sldId id="775" r:id="rId25"/>
    <p:sldId id="1030" r:id="rId26"/>
    <p:sldId id="1024" r:id="rId27"/>
    <p:sldId id="1031" r:id="rId28"/>
    <p:sldId id="881" r:id="rId29"/>
    <p:sldId id="942" r:id="rId30"/>
    <p:sldId id="1009" r:id="rId31"/>
    <p:sldId id="1008" r:id="rId32"/>
    <p:sldId id="1025" r:id="rId33"/>
    <p:sldId id="944" r:id="rId34"/>
    <p:sldId id="265" r:id="rId35"/>
    <p:sldId id="1027" r:id="rId36"/>
    <p:sldId id="62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D"/>
    <a:srgbClr val="C06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07:45.51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14385 15698 18327,'-19'31'1439,"8"23"-1349,11-2-90,4-10 0,3 3 45,2 4 0,2 0-1468,-2 5 1,1 1 1332,-3-16 0,-1 1 0,1-1-180,0 0 0,-1 1 0,0-1-944,0 11 0,-1 0-1698,0-5 1,-1-3 2911,-4 8 0,0-22 0,0-19 0</inkml:trace>
  <inkml:trace contextRef="#ctx0" brushRef="#br0" timeOffset="168">14248 15914 17967,'30'-30'359,"-1"1"1,12-5 0,3 0-1035,1 4 1,2-1-1659,-11 8 1,1 0 0,-1 2 2332,10-1 0,-3 3 0,-16 3 0,-4 3 0,3 5 0</inkml:trace>
  <inkml:trace contextRef="#ctx0" brushRef="#br0" timeOffset="357">14248 16286 15178,'40'-23'-1409,"-1"0"0,9-2 0,0-2 1409,-17 4 0,0-1 0,-2 1 0,4 1 0,-2 3 0,12-7 0</inkml:trace>
  <inkml:trace contextRef="#ctx0" brushRef="#br0" timeOffset="657">14758 16384 16887,'29'-14'-120,"1"0"0,4-9 1,-1-2-691,3-4 0,-2-3-449,-3-7 0,-1 0 989,0 7 0,-3 3 900,-6-19 719,-3 37 90,-45 4-359,-5 42-541,7-16 1,0 3-225,-1 11 0,4 4-91,1 2 1,3 0-180,1-8 0,3-1-45,5 1 0,7-5-899,22-4-1890,30-5 2789,-10-28 0,-1-4 0,6 9 0,-1-20 0</inkml:trace>
  <inkml:trace contextRef="#ctx0" brushRef="#br0" timeOffset="1007">15444 15718 19226,'-25'38'479,"0"0"1,4 1 0,2 2-480,3 7 0,4 2-1045,4 4 0,5-1 1000,6-6 0,3-2-180,-2-4 0,5-4 625,28 2-1210,-6-30-899,8-46 495,-15 12 0,0-2 899,1-8 0,0 0 270,-1 3 0,2 5 537,3 11 1,-1 10 1396,4 26-990,-11 7 1,-5 7-717,-8 9 0,-5 3 311,2 3 1,-1 0-225,-4-3 0,0-2 155,0-4 1,0-2-426,-3-7 0,-3-3-540,-14 2-2428,-19-12 2968,-2-45 0,10 21 0,14-20 0</inkml:trace>
  <inkml:trace contextRef="#ctx0" brushRef="#br0" timeOffset="1349">17129 15816 16528,'-19'48'2788,"12"-16"0,3 3-2563,-1 8 0,1 3-135,3-8 0,2 2 0,-1 0-832,0 3 1,1 0 0,-2-1 411,-1-4 0,-2-1 1,1 0-796,3 13 1,-2-5-2717,-6-3 3841,16-25 0,-6-19 0,7-7 0</inkml:trace>
  <inkml:trace contextRef="#ctx0" brushRef="#br0" timeOffset="1641">17463 15600 21385,'28'0'-900,"0"0"1,25 9 809,-23-5 0,-2 3 270,12 21 90,-21 3 269,-10 8-269,-18 9-529,-11-7 259,6-17 0,-2 0-196,-15 15-974,3 0-1978,8-26-2879,27 11 6027,15-30 0,2 15 0,2-9 0</inkml:trace>
  <inkml:trace contextRef="#ctx0" brushRef="#br0" timeOffset="1749">17757 16071 16797,'0'29'1949,"0"0"0,-7 5 0,-4 0-1949,-2 1 0,-5-1-135,-5-2 0,-4-3-1867,2 2 0,0-5 2002,-14-4 0,19-5 0,12-17 0</inkml:trace>
  <inkml:trace contextRef="#ctx0" brushRef="#br0" timeOffset="1993">18442 16149 16438,'-8'50'1888,"8"-9"1,-3 1-1664,-9-10 0,-2 1-1265,7 3 0,1 4 1,-2-3 904,-12 5 0,0-1-1215,5 8 1,0-2-2454,1-19 0,0-4 3803,-6 4 0,9-21 0,2-16 0</inkml:trace>
  <inkml:trace contextRef="#ctx0" brushRef="#br0" timeOffset="2391">19011 15776 22014,'37'-30'-1169,"-4"10"1259,15 12 0,-18 8 180,-10 17 90,-12 14-226,-6-3 1,-4 2 0,-1 0 0,-3 1-347,-2 12 0,-3-1 302,-3-10 0,-3-1-372,-2 8 0,-1-1 282,5-12 0,0-2-90,-14 15-450,18-11 90,3-8 1,8 0 384,17-10-1375,5-1-1168,17-18-3868,9-10 6578,-22 0 1,-2-1 0,9-4 0,-7-2-1</inkml:trace>
  <inkml:trace contextRef="#ctx0" brushRef="#br0" timeOffset="2766">19834 15620 16797,'-18'19'4408,"5"10"-4138,-4-7 0,-3 3 44,5 5 1,0 1-180,-5 8 0,1 1-135,2-5 0,3 0-90,2-1 0,5-1-450,7 17-719,28-19-630,22-23 1169,-15-18 1,0-8-159,1-1 1,-2-3 922,-7-6 0,-4-3 253,-7 2 0,-4-1 511,-3-20-269,-9 20-270,-27 3-900,3 25-2428,-15-7 3283,11 1 1,17 6 0,2-7 0</inkml:trace>
  <inkml:trace contextRef="#ctx0" brushRef="#br0" timeOffset="3074">20324 15502 19676,'20'-11'2428,"8"3"-2787,11 8-361,3 0 540,-3 0 180,-11 8 270,-17 29 450,-11 16-361,-16-11 1,-5 3-135,0-5 0,-2 0-873,-11 4 0,0-1 648,13-2 0,1-3-101,0-11 1,3-2 10,6 21-90,29-35 0,23-3-45,-3-14 0,3-5-405,3-3 1,1-3-1629,1-2 0,-2-3-2510,-4-2 1,-2 0 4901,-3 4 0,-3 1 0,1-3 0,-7 5 0</inkml:trace>
  <inkml:trace contextRef="#ctx0" brushRef="#br0" timeOffset="3385">21069 15385 22104,'-9'30'899,"4"0"1,-1 3-810,-3-2 0,-2 1-90,-3 16 0,0 2 0,3 4 0,0-1-45,-3-7 0,0-1-180,7 4 1,3-2-136,-3-15 0,5-3-1259,29 19 90,-3-28 674,3-25 1,2-8 809,-2-1 0,-4-4 69,0-10 1,-4-3 739,-3 1 1,-4 1 816,-3-12-771,-27 21-721,-21 22-539,13 10 1,0 5-4467,-9 2 1,2 1 4404,-8 12 1,12-3-1,21-21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27:35.59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10877 17129 7623,'0'19'3328,"0"-8"-1439,0-2-90,0-9 1349,0 0-2878,-8-9-90,-12 7-1,-19-7-89,-11 18-90,24 4 0,1 2 0,0 0 0,3 3-45,5 6 0,3 0 45,-14 6 0,17-10 0,29-20 0,23-19 0,-11 4 0,1-1-175,0-3 1,-3-1 174,11-19 0,-11 17 180,-17 4-90,-2 27-90,-9 28 0,0 15 0,3-13 0,2 1 0,5-5 0,0 0 0,0 3 0,2 0 45,2-12 0,0 0-22,-3 7 1,-2-1 66,2 18-1,-6-17 1,-2 2-45,-1 4 0,-4 0-389,-5-3 0,-3 0 299,-4 3 0,-3-2 90,-2-6 0,-3-3-45,-2-6 0,0-3-719,-15 10 179,0-29-225,21-23 1,5-9-789,2-6 0,3-6 473,2 1 1,3-4 0,3 0 1079,4-1 0,4 0 0,-3 4 0,-3-1 0,1 5 0,6 10 0,-1-1 0</inkml:trace>
  <inkml:trace contextRef="#ctx0" brushRef="#br0" timeOffset="475">11132 17227 11580,'42'0'5397,"-5"17"-4497,-18-4-540,-8 16-91,-2-10-269,-9-8 0,0-2 0,8-18-359,12-10-181,11-12-719,8-8-360,0 17 899,0 5 630,-8 17 90,-3 0 360,-8 0 539,-1 0 271,-8 0-361,-2 0 91,-1 0-630,-5 0-91,5 8-179,-8 3 0,0 9 0,0-1 0,0-8 0,0-2-179,9-9-91,2 0 360,9-9 0,-1 7 0,-8-15-90,-2 6 89,-9 0-89,0-6-89,0 6 89,0 0-630,-9 2-3058,-2-8 3688,0 12 0,2-12 0,9 17 0</inkml:trace>
  <inkml:trace contextRef="#ctx0" brushRef="#br0" timeOffset="1283">11779 17109 16707,'11'29'270,"6"1"-270,-15 1 0,25 6-539,-14-24-631,32 4-269,-12-43 944,-5 15 1,1-2 314,-8-15 0,-1-1 450,19-3 1349,-19-5-90,-12 26-989,-8 11-360,0 19-180,0 3-90,9 6 90,2-17 0,17-2 0,-6-9-90,7 0 359,-10 0 181,-8 9 180,-2 2-450,-9 17-270,0-6 270,0-3-360,17-10-540,5-26 181,26-5 89,-7-9 450,-2 3 180,-10 17 359,-18 2-629,6 27 0,-6 4-359,17 8-631,11-10-269,12-12 899,-1-8 405,-21-3 0,-2-2 765,6-6 899,13-17-270,-33 6-89,4-7-631,-17 19-89,-9 10-450,-2 19 0,-17 20-270,6 3 0,-6-12-90,17-12 90,29-27 180,6-11 0,-1 2 0,2-3-419,-5-2 0,-1-4 419,5-10 0,0-2 45,-3 3 0,-1 0 90,1-7 0,-3-1 224,-7 8 1,-2 2 360,-1-7-181,-8 23-359,-8 73-135,-2-24 0,0 3-90,-1 14 0,0 2-855,0-5 1,3-3-823,5-10 1,6-3 1721,10-3 0,2-4 0,0-2 0,12-12 0</inkml:trace>
  <inkml:trace contextRef="#ctx0" brushRef="#br0" timeOffset="1659">13837 17129 17247,'-9'22'3418,"-2"-14"-3238,9-10-90,30-7-90,25 1-135,-11 7 0,3 0-450,-4-8 1,-1 0-271,0 8 1,-2 0-1080,-8-7 0,-1-1 1934,18-2 0,-25 0 0,-4 2 0</inkml:trace>
  <inkml:trace contextRef="#ctx0" brushRef="#br0" timeOffset="1833">14287 16678 16168,'-28'26'2473,"13"-3"1,0 4-2249,-6 12 0,2 3-180,3 6 0,2 2-981,-1-1 0,2 0 621,3-8 0,0-2-503,-1-3 0,2-4-4129,7 7 5036,13-19 1,2-12 0,5-8 0</inkml:trace>
  <inkml:trace contextRef="#ctx0" brushRef="#br0" timeOffset="2275">14288 17207 19046,'0'39'1709,"-1"9"-1889,-7-24-90,6 2-359,10-34 89,14-12-225,1 1 1,2-1-848,0 0 1,0-1-143,5-4 0,-1 2 802,-4 7 1,0 1 1085,0 0 1,-2 2 2834,7 2 449,-10 2-1170,-11 9-718,-9 9 138,0 11-1308,0 19-270,-9 11-90,4-20 0,-1-1-270,-14 12-1219,10-4-490,18-26-989,23-2-361,19-27 2115,-20 4 0,-1-2 1439,-3-4 0,-2-2 4452,15-17-1259,-19 20-2159,-12 10-809,-8 35-450,-8-11-90,5 31-809,-5-24-1080,16 6-1889,21-17 3868,12-11 0,-8-2 0,-7-7 0</inkml:trace>
  <inkml:trace contextRef="#ctx0" brushRef="#br0" timeOffset="2425">15111 17266 15178,'37'2'-2788,"4"-4"719,-12-7 0,1-2 2069,5 1 0,-2 1 0,1-2 0,1 2 0</inkml:trace>
  <inkml:trace contextRef="#ctx0" brushRef="#br0" timeOffset="2626">15503 16972 14639,'-20'0'6026,"0"9"-5486,1 10-360,-1 20-180,6-10 0,0 1-540,2-4 0,2 1-764,0 14 0,0 0-8411,-7 5 9715,16-16 0,0-3 0,-8-8 0,9-10 0</inkml:trace>
  <inkml:trace contextRef="#ctx0" brushRef="#br0" timeOffset="2951">15718 16796 19316,'-4'43'1319,"-1"1"0,-3 4 1,-3 2-1275,-4 0 0,-1 0-1016,1 4 0,0-1 746,0-12 1,2-2-204,5 1 0,5-4-562,3-3 92,28-7 89,14-52 629,-13 7 0,0-3 180,2-4 0,-3-1 494,-7 6 1,0 3 1124,16 1 790,-27 43-1869,-1 15-495,-8-7 0,-2 2-45,0 8 0,2-1-45,6-6 0,3-2-1068,-1-4 0,4-3-776,10-7 0,2-5 1889,17-5 0,-12-3 0,-12-8 0</inkml:trace>
  <inkml:trace contextRef="#ctx0" brushRef="#br0" timeOffset="33992">22460 5311 9781,'-19'-20'2339,"8"9"-1979,2 3 270,9 8-1,0 0-359,9 0 360,-7 0-91,7 0-269,-9 26-180,0 6 0,0 8 0,0 5 0,-4 4 0,-1 2-738,2-7 1,-1 2-1,0 2 828,-2 3 0,-1 1 0,0 1-113,2-9 1,0 0-1,1 0 1,-1 1-23,0 1 0,0 0 0,0 1 0,0 1-680,0 4 0,1 2 0,-1 0 0,0-1 680,-2 2 0,0-1 0,0 0 0,-1 1-27,2-8 0,1 0 0,-1 0 0,0 0 0,-1 0-18,-2 1 0,0-1 0,-1 0 0,0 0 0,0 0-95,0 0 0,0 0 0,0 0 0,0 0 0,0 0 149,0-3 0,0-1 0,0 1 0,0-1 0,0 1 18,-1 0 0,-1 1 0,1 0 0,-1-1 0,1 0-337,-2 4 1,0-1-1,1 0 1,0 0 286,1 0 1,1-1-1,0 1 1,-1-2-1,0-2 1,-1-2-1,0 0 1,2 0 80,1 6 1,3 0-1,-1-2-103,-2-2 0,-1 0 0,1-3 945,-1 11 0,0-4-945,1-2 0,-1-2 0,-1-12 0,2-1 401,3 3 1,1-1-312,-4 9-90,8-12 0,2-1 0,8 13 2221,11-2-2221,10-2 0,10-6 1391,-1-1-1391,-16-15 0,2-1 90,25 5-90,-17-13 0,1-1-371,1 4 0,0 0 371,7-7 0,3-2-90,7 4 0,3 1 90,-14-4 0,2-2 0,2 1-238,-4-2 0,2-1 1,2 1-1,0 0 238,5 1 0,1 1 0,1-1 0,2 1-565,-5-2 1,1 0 0,2 0-1,0 0 1,0 1 564,-6 0 0,1 1 0,1 0 0,0 0 0,0 0 0,0 1-164,4 0 0,0 0 0,0 0 1,1 1-1,-1 0 0,1 0 164,1 0 0,0 1 0,0 1 0,1-1 0,-1 1 0,0-1-210,-2 1 1,1-1-1,0 0 1,-1 1-1,1-1 1,-1 2 224,1 0 0,-1 2 0,1-1 0,-1 1 0,-1 0 0,0-2-44,4 0 0,-1-1 0,-1 0 1,0 0-1,-1 1 29,-2 0 0,0 1 0,-1 0 0,-1 0 0,-1-1 0,6 1 0,-1-1 0,-1 0 0,-2-1 256,6 0 1,-3-1 0,-1 1-257,-4-1 0,-1 0 0,-4-1 89,5-1 1,-4-2 342,-4 1 0,-2 0-432,4 0 2180,-4 0-2989,-18 0-613,-8 0 1422,-2 0 0,-9 0 0,0 0 0</inkml:trace>
  <inkml:trace contextRef="#ctx0" brushRef="#br0" timeOffset="34559">22793 9975 12210,'-19'0'4138,"-1"-8"-3329,9 5-629,46 12-180,-6-5 0,7 10 0,2-1-540,3-11-1079,7 7-1799,-9-18 3418,0-2 0,-17 0 0,-4 2 0</inkml:trace>
  <inkml:trace contextRef="#ctx0" brushRef="#br0" timeOffset="34800">23087 9662 15448,'-19'30'2519,"8"25"-2249,-7-12-270,9-6 0,-1 2 45,-5-4 0,-1 0-746,1 4 1,0 0 700,0-3 0,1-2-204,4 0 1,1 0-876,-2 16-1138,29-11-2820,23-19 5037,-6-14 0,0-4 0,8-2 0,-8 0 0</inkml:trace>
  <inkml:trace contextRef="#ctx0" brushRef="#br0" timeOffset="35208">23656 9956 16078,'-40'0'1799,"1"0"-1619,0 0-270,9 0 90,1 8-90,10 12-90,-1-7-180,9 22-180,11-13 271,11 17 448,9 0-268,-9-8 268,-3 6 271,-8-16-360,-8 16-180,-3-15-2698,-9-2-5218,0-20 8006,27-2 0,-11-7 0,21 9 0</inkml:trace>
  <inkml:trace contextRef="#ctx0" brushRef="#br0" timeOffset="35633">23911 10073 17427,'-1'39'630,"-7"-17"-450,6 4-180,-7 3 0,0-14-540,7 11-539,-7-26 449,9 0-270,0-9 91,9-10 539,11-20 450,1-12-90,-6 22 0,-1 0 629,5-13 361,-8 14-271,-2 19-179,-9 27-180,0 12-91,0 12-269,0-14 0,0 0 0,0 14 90,9-3-90,10-20 0,12-10 0,8-9-270,9-17-45,-23 3 0,0-3-225,1-10 1,-2-5-316,1 3 1,-2-3-1080,-7-2 0,-2 1 1844,15-8 0,-18 12 0,-3 21 0</inkml:trace>
  <inkml:trace contextRef="#ctx0" brushRef="#br0" timeOffset="35875">24518 9956 16618,'0'30'1978,"0"16"-1798,0 4-135,-4-20 0,-1 1-45,-6 19-90,1 4-629,-8-38-1170,16 10-4498,2-26 6387,11 0 0,0 0 0,-2 0 0</inkml:trace>
  <inkml:trace contextRef="#ctx0" brushRef="#br0" timeOffset="36075">24714 9877 18147,'-20'-8'719,"18"5"-719,13-5-90,29 8-809,1 0-1620,7 0-2878,-18 0 5397,-10 0 0,-12 0 0,-8 0 0</inkml:trace>
  <inkml:trace contextRef="#ctx0" brushRef="#br0" timeOffset="36225">24675 10112 13739,'-11'9'3598,"2"-7"-3688,27 16-1889,12-16-4857,3 15 6836,4-6 0,-26 0 0,-2-2 0</inkml:trace>
  <inkml:trace contextRef="#ctx0" brushRef="#br0" timeOffset="36376">24616 10387 13739,'-20'11'4138,"27"-3"-4228,15-8-1349,28 0 1439,-3-8 0,0-1 0,-6 5 0,-10-5 0,-1 0 0</inkml:trace>
  <inkml:trace contextRef="#ctx0" brushRef="#br0" timeOffset="37417">24401 4625 15448,'48'-22'360,"2"5"-360,-13 15 0,2 4-45,-4-2 0,2 0 90,11-1 0,0 2-454,-11 2 0,-3 2 364,-2-1 0,-5 3 400,1 30-175,-19 5-135,-19-14 0,-6 2 22,-3 4 1,-4 0-113,-2-3 1,-2-1 44,2 0 0,2-1 0,-5 10-810,17-11-2730,20-8 3540,13-1 0,0-8 0,-5-2 0</inkml:trace>
  <inkml:trace contextRef="#ctx0" brushRef="#br0" timeOffset="37568">24851 5448 15178,'-19'2'3059,"8"5"-7467,2-16 4408,26 0 0,-12 7 0,12-7 0</inkml:trace>
  <inkml:trace contextRef="#ctx0" brushRef="#br0" timeOffset="50596">23225 6134 17247,'0'0'0</inkml:trace>
  <inkml:trace contextRef="#ctx0" brushRef="#br0" timeOffset="50746">23264 6428 16168,'48'0'-810,"-18"0"1,-1 0-1,6 0 1,-1 0-1</inkml:trace>
  <inkml:trace contextRef="#ctx0" brushRef="#br0" timeOffset="50881">23636 6506 16258,'28'-8'-3277,"-14"5"0,3-5 0</inkml:trace>
  <inkml:trace contextRef="#ctx0" brushRef="#br0" timeOffset="51005">23793 6055 16078,'-15'-29'-540,"-1"0"0,1 3 1,2 2-1,2-7 0,3 14 1</inkml:trace>
  <inkml:trace contextRef="#ctx0" brushRef="#br0" timeOffset="51121">23577 5997 14549,'-30'8'-2047,"1"-14"1,19 12 0,1-14-1</inkml:trace>
  <inkml:trace contextRef="#ctx0" brushRef="#br0" timeOffset="51248">23538 6232 18506,'-20'2'-9831,"10"13"9253,1-21 0,9 15 0,0-9 0</inkml:trace>
  <inkml:trace contextRef="#ctx0" brushRef="#br0" timeOffset="51380">23519 6212 17247,'0'0'0</inkml:trace>
  <inkml:trace contextRef="#ctx0" brushRef="#br0" timeOffset="51488">23695 6330 16797,'20'-31'-330,"-10"12"0,-1 10 1</inkml:trace>
  <inkml:trace contextRef="#ctx0" brushRef="#br0" timeOffset="51588">23734 6349 16797,'0'0'0</inkml:trace>
  <inkml:trace contextRef="#ctx0" brushRef="#br0" timeOffset="52040">25557 7192 21205,'0'-11'-9831,"-9"3"9567,7 16 1,-7-5 0,9 5 0</inkml:trace>
  <inkml:trace contextRef="#ctx0" brushRef="#br0" timeOffset="52179">25498 7467 19676,'9'19'-1754,"19"-8"0,-13-2 0,12-9 0</inkml:trace>
  <inkml:trace contextRef="#ctx0" brushRef="#br0" timeOffset="52288">25772 7427 18866,'0'-28'-4587,"0"6"4587,0-15 0,0 24 0,0-4 0</inkml:trace>
  <inkml:trace contextRef="#ctx0" brushRef="#br0" timeOffset="52413">25753 7055 16797,'-31'-11'-473,"3"2"1,17 9 0,2 0 0</inkml:trace>
  <inkml:trace contextRef="#ctx0" brushRef="#br0" timeOffset="52538">25321 7310 14908,'-19'2'-960,"8"5"1,2-16 0</inkml:trace>
  <inkml:trace contextRef="#ctx0" brushRef="#br0" timeOffset="52671">25302 7290 17607,'0'0'0</inkml:trace>
  <inkml:trace contextRef="#ctx0" brushRef="#br0" timeOffset="52804">25596 7525 21565,'7'9'-2458,"23"-7"0,-4 7 1,9-9-1</inkml:trace>
  <inkml:trace contextRef="#ctx0" brushRef="#br0" timeOffset="52921">25910 7467 20665,'-20'0'-9831,"0"0"9388,1 8 0,8-6 0,2 7 0</inkml:trace>
  <inkml:trace contextRef="#ctx0" brushRef="#br0" timeOffset="53363">23636 8035 18416,'-17'-11'-607,"4"-6"0,-7 15 0,11-7 0</inkml:trace>
  <inkml:trace contextRef="#ctx0" brushRef="#br0" timeOffset="53504">23597 8329 17877,'-31'11'-6566,"12"15"6566,45-13 0,-17 7 0,26-12 0</inkml:trace>
  <inkml:trace contextRef="#ctx0" brushRef="#br0" timeOffset="53621">23950 8407 16348,'0'-39'-870,"0"17"1,0 5-1</inkml:trace>
  <inkml:trace contextRef="#ctx0" brushRef="#br0" timeOffset="53738">23891 7976 16258,'-42'-9'-570,"14"7"0,19-6 1</inkml:trace>
  <inkml:trace contextRef="#ctx0" brushRef="#br0" timeOffset="53863">23872 7957 17157,'0'0'0</inkml:trace>
  <inkml:trace contextRef="#ctx0" brushRef="#br0" timeOffset="54004">23969 8251 15988,'11'0'0,"-2"0"0</inkml:trace>
  <inkml:trace contextRef="#ctx0" brushRef="#br0" timeOffset="54130">23989 8270 17967,'0'0'0</inkml:trace>
  <inkml:trace contextRef="#ctx0" brushRef="#br0" timeOffset="54246">24008 8192 18506,'-50'0'-585,"2"8"1,27-5-1,3 5 1</inkml:trace>
  <inkml:trace contextRef="#ctx0" brushRef="#br0" timeOffset="55679">28732 6330 17067,'0'48'1124,"1"-12"1,-2 4-1035,-7 5 0,-2 1-1301,5 9 1,-3-1 1240,-5-17 0,-5-2 0,3 0-30,4 11 0,-1-3 120,-7-7 1,0-2-121,10-3 0,-1-5 425,-10-13-785,9 2-179,3-32 179,25-12-90,5-21 405,-3 12 0,1-2-39,0-4 0,0-1 84,-5 9 0,2 0 0,-2 1 0,6-12 0,0 2-208,2 0 0,2 3 208,-5 15 0,-1 4 270,3-5 90,4 28 359,-24 37-404,6-8 0,1 3-45,-7 7 0,-2 2-226,9 8 1,0-2-45,-4-10 0,1-2 707,4 4 1,-1-2-708,-3-6 0,-1-3 0,13 22 205,-16-19-2184,7-5-3688,-9-24 5667,0 7 0,0-9 0,-1 0 0</inkml:trace>
  <inkml:trace contextRef="#ctx0" brushRef="#br0" timeOffset="55815">28693 6800 13559,'28'-16'-450,"0"0"1,2 1-1,1 4 450,9 9 0,-1 4 0,4-2 0,-8 0 0</inkml:trace>
  <inkml:trace contextRef="#ctx0" brushRef="#br0" timeOffset="56546">28947 6251 7803,'-19'-19'3687,"8"17"-2157,-7-13-451,16 30-539,-15-22-1,6 7-359,-9 7 90,1-14-180,-10 25 180,-10-8-180,15 4 0,-2 1 45,-8-1 0,0 2-402,4 7 0,-1 2 357,-3 3 0,1 3-45,7 3 0,2 2-45,-1 3 0,2 0 0,6-4 0,4 0-313,0 3 1,6 0 312,12-3 0,8 0 0,5 0 0,5-1-45,9 2 0,6-4-45,8-6 0,4-2-90,-1 1 0,2-2-399,-15-11 0,0-2 0,1-2 549,2 0 0,0-1 0,-2-2 30,10 2 0,-2-5-226,-1-12 1,-1-6 270,-7-2 0,-5-6 45,-8-8 0,-4-6 45,1-8 0,-3-3-171,-10-1 0,-4 0 96,1 11 0,-1-1 0,-1 1-60,-1-1 0,-1 0 0,-1 2-129,-2-8 1,-3 1-502,-5 0 0,-6 5-2203,-6 13 0,-4 4 3036,-8 1 1,0 5 0,-9-3 0,9 11 0</inkml:trace>
  <inkml:trace contextRef="#ctx0" brushRef="#br0" timeOffset="58030">22852 11720 10951,'-10'43'1109,"1"1"0,-2-1 1,2 3-871,4-9 1,2 2 0,0 0-367,-1 3 1,1 1 0,1 1 245,4 7 1,2 1 0,-1 2-718,-2-13 0,-1 1 1,0 0-1,1 0 665,1 4 1,1 0 0,-1 0-1,0 1-45,-1 4 1,0 0 0,-2 1-1,0-1-22,-2-1 0,-1 1 0,-1-1 0,-1-1 0,2 1 0,-1-1 0,-1 0 0,0-1 45,-1-3 0,-1-1 0,0-1 0,0 0-227,-2 7 1,1 0-1,0-2 242,2-4 0,1-1 0,-1-2-242,-3 14 1,1-3 271,3-12 0,1-2 127,-1-3 0,3-2-217,12 17 360,11-2-270,19-9 134,-15-23 1,2-1-90,3 0 0,1-2 0,-1-7 0,1-1 45,2 0 0,3-2-135,7-2 0,3-2 195,8 2 1,3-2-151,-9-3 0,2-3 0,1 1-120,2 2 0,1 1 0,1-3 52,-8-2 1,0-2-1,0 0 1,2 1-247,0 2 1,1 2 0,0 1-1,1-2 224,3-1 0,0 0 0,1-1 0,1 2 0,-8 1 0,-1 1 0,1 1 0,1-1 0,0 0-300,0 0 0,1 0 0,0 0 0,1 1 0,0-1 300,2 0 0,1-1 0,0 1 0,0 0 0,-1 1 17,-3 0 1,-1 1 0,0 0 0,-1 0 0,1 0-184,-1 0 1,1 0 0,-1 0-1,-1 1 1,-1-1 165,1 2 0,-1 0 0,-1 0 0,-1 0 360,7 0 1,-1 0-1,-2 0-90,8 0 0,-4 0-46,-10 0 1,-3 0-45,-8 0 0,-2 0 0,20 0-180,0 0 90,-7 0-90,7 0 1444,-17 0-1534,6 0 2107,-15 0-3456,15 0-777,-16 0 2216,-1 0 0,-11 0 0,-9 0 0</inkml:trace>
  <inkml:trace contextRef="#ctx0" brushRef="#br0" timeOffset="58663">23342 15012 17517,'50'0'494,"-17"0"1,0 0-585,19 0-495,-18-3 1,0-3-1755,16-4-1618,-3-10 3957,-16-8 0,-11 15 0,-12-5 0</inkml:trace>
  <inkml:trace contextRef="#ctx0" brushRef="#br0" timeOffset="58896">23773 14620 13919,'-19'11'3958,"-1"6"-2519,-8 3-1079,13 2 0,-1 4-91,-8 7 1,0 4-180,3 6 0,1 3-1077,-5 3 1,2 0 941,6-9 0,4 1-63,0 2 1,6-2-972,16 12 89,11-31 1,8-5-495,6-5 0,4-7-1305,14-6 1,3-6 2788,-8-7 0,-3-1 0,-11 8 0,-5-1 0,7-18 0</inkml:trace>
  <inkml:trace contextRef="#ctx0" brushRef="#br0" timeOffset="59163">24224 14875 17787,'-9'11'629,"-2"6"-808,-8-15-721,8 16-269,11-7-180,20 0 449,1 6 810,17-6 180,-25 9 1259,4 8 90,-17 2-449,0 10-630,-26-1-450,2 0-1440,0-23 1,0-2 1529,-7 6 0,12-11 0,10-9 0</inkml:trace>
  <inkml:trace contextRef="#ctx0" brushRef="#br0" timeOffset="59580">24518 14875 19766,'6'29'120,"-1"1"0,0-1 0,-1 1-255,-3 0 0,-2-2-225,-8 14 0,7-5-270,-7-26 181,9-11 359,0-20-90,0-28 180,9-4-45,-5 18 0,3 0 45,12-16 180,1 20 449,0 12 1,-10 36-270,8 4 180,-7 26-181,8-7-224,-6-16 0,3-2 135,14-1 0,9-5 0,9-17-180,-6-17-135,-18 3 0,0-3-395,-3-10 1,-3-5-326,-2 2 1,-2-1-1544,2-3 1,-3 1 2307,-3-9 0,-1 14 0,-9 19 0</inkml:trace>
  <inkml:trace contextRef="#ctx0" brushRef="#br0" timeOffset="59779">25145 14738 20755,'6'29'180,"-1"1"0,0 3 0,-1 1-180,-4-4 0,0 1-454,1 8 0,-2-2-85,-8 16-1507,-2-6-4160,0-18 6243,3-18 1,8-3-1,0-8 1</inkml:trace>
  <inkml:trace contextRef="#ctx0" brushRef="#br0" timeOffset="59963">25165 14777 21205,'-2'-11'-1349,"13"2"-1800,28 9-1348,11 0 0,0 0 4497,-2 0 0,-26 0 0,-5 0 0</inkml:trace>
  <inkml:trace contextRef="#ctx0" brushRef="#br0" timeOffset="60146">25086 15110 14998,'0'20'1170,"18"-9"-1890,12-3-2518,21-8 3238,-1 0 0,-20 0 0,-12 0 0</inkml:trace>
  <inkml:trace contextRef="#ctx0" brushRef="#br0" timeOffset="60304">25224 15267 20935,'48'11'-1259,"2"-11"-2024,-17-8 0,1-4 3283,-2-3 0,-3 0 0,13-7 0,-16 5 0</inkml:trace>
  <inkml:trace contextRef="#ctx0" brushRef="#br0" timeOffset="61921">28594 12405 15898,'-19'-19'-180,"8"8"90,2 2 180,9 9 2968,0 0-2968,9 0 0,-7 0 90,7 0-90,-9 0 90,0 18-180,0 4 180,0 25-180,0 4 0,0-18 0,0 1-217,0-3 0,0-1 217,0 4 0,0 0-180,0 16-719,0-11-990,0-11-2159,0-17 4048,0-2 0,0-9 0,0 0 0</inkml:trace>
  <inkml:trace contextRef="#ctx0" brushRef="#br0" timeOffset="62329">28595 12386 15808,'-9'-20'1259,"7"9"-1259,10 3-180,23 8-449,10 0 404,-12 3 0,-1 2-45,13 15 360,-10 2 0,-14 15 630,-17-7 269,-9 10-179,-10-10-361,-12-2-449,-8-8-180,9-1-449,1-8-990,18 7 359,12-7 721,18 17 539,12-6 360,-10 15 989,-3-7-90,-18 1-359,0 15-541,-18-23-269,-4 14-450,-17-26-3777,9-2 4137,2-18 0,17 7 0,2-6 0</inkml:trace>
  <inkml:trace contextRef="#ctx0" brushRef="#br0" timeOffset="62755">28790 12327 14639,'-48'-11'1439,"7"2"-1439,-7 9 270,9 0 449,0 27-179,0 5-405,14-4 0,2 3-903,6 6 1,1 2 857,-3-3 0,1 0-90,6 7 0,5 1-45,4-4 0,3-1 0,3-4 0,5-1 0,14 2 1,4-4-1,-1-5 0,3-4 0,13-1 0,3-5-180,-9-5 0,2-4 45,10-2 0,1-3 135,-7-5 0,-1-5 45,0-9 0,-2-5 45,-2-3 0,-4-4-45,-5-9 0,-4-5 225,-1-5 0,-5-2 0,-5 4 0,-4-1-46,-2-4 1,-4 2-135,-8 7 0,-5 3-135,-6 3 0,-6 3-405,-9 5 1,-5 4-1890,-6-3 1,-4 4 2383,-7 5 0,1 3 0,24 4 0,2 1 0,-25 0 0</inkml:trace>
  <inkml:trace contextRef="#ctx0" brushRef="#br0" timeOffset="67171">21696 11837 8972,'34'-15'60,"0"0"0,-4 4 0,1 2-15,7 3 0,0 3 1124,14 12 450,-4 11-90,-29 19-449,-10 11-721,-11-21 1,-5 1 180,-12 20-450,-3-2-90,-6-18 0,8 7-630,0-24-1708,18 13 2338,22-6 0,-5-7 0,11 5 0</inkml:trace>
  <inkml:trace contextRef="#ctx0" brushRef="#br0" timeOffset="67329">22009 12739 17697,'-29'5'270,"-1"1"0,-11-6-3239,22-3 2969,38-5 0,-3 8 0,10 0 0</inkml:trace>
  <inkml:trace contextRef="#ctx0" brushRef="#br0" timeOffset="121825">13405 7957 6543,'-19'0'1170,"-1"0"-1170,-8 0 0,6 0 90,-6 0-180,0 0 359,-3 0-448,-8 0 358,-9 0 91,-2 8-45,21-7 0,-1 0-385,-4 4 0,0-1 249,4-3 1,-1-2-135,-2 1 1,-1 0 44,0 0 0,0 0 0,4 4 0,-1 1-45,-6-4 0,-2 0 90,4 4 0,1-1-1,-5-4 1,-1 0-433,1 0 1,0 0 387,-5 0 0,1 0 45,2 0 0,1 0-45,-3 0 0,-1 0-45,0 0 0,1 0 0,3 0 0,-1 0 135,-2 0 0,-1 0-135,0-4 0,1-1 90,3 4 0,-1 0-90,-2-4 0,-1 1 90,5 4 0,0 0-45,4 0 0,0 0-90,1 1 0,1-2 135,-1-3 0,0-1-135,-18 3 90,19-6 0,1-1-90,-10-2 90,11 5 0,-3 1-24,4 0 0,-1 1 159,-7 3 0,-2 2-45,-4 3 0,0 1 0,4 0 0,0 1-90,-4-1 0,1 1 0,12-1 0,1-1 395,1-4 1,1 0-306,-11 0-90,9-9 270,-16-2-90,5-9-90,12 14 0,-1 1 45,-4 0 0,0 2-91,-1 2 1,0 2 45,1-1 0,-1 0-337,-4-1 0,2 2 292,6 2 0,1 2-135,-5 0 0,2 1 180,-17 14 122,2 0-302,9-1 180,0 9 0,0-6-180,8 7 90,-15-1 0,14-6 90,8-4 0,0 1-180,-15 2 90,-1 16 0,10-15 0,-7 7 61,15-10-61,-15 1 0,15-1-90,-6-16 604,17 20-424,-6-27 150,6 22-330,0-10 180,-6-6-180,14 16 90,-14-16 0,15 15 90,-7-6-90,9 9-90,0 0 90,0 8 0,0 11 90,-9 2-364,9-8 1,-2 0 453,-15 19-225,16-10 0,0 1 90,-8-7 0,0 0-1,7 11 1,2 2 45,-4-1 0,-1 2-90,5 3 0,0 3-573,0-15 1,0 1-1,0 1 573,0 2 0,0 1 0,0 0 0,0 3 0,0 0 0,0 1 0,3 2 0,0 0 0,0 1-559,-2-1 0,-1 0 0,1 1 559,4-1 0,2 0 0,-1 1 0,-2 1 0,-1 2 0,1-1 0,2-2 0,1 0 0,-1 0 0,-1 2 0,-2 0 0,0 0 0,1-2 0,-1-1 0,-1 0 0,-2 1 0,0-1 0,0 0 0,0-2 0,0-1 0,0 0 0,-1-3 0,1 0 0,1-1-354,1 1 1,1-1 0,1-1 353,-1-3 0,0-2 0,1 1 30,3 2 0,0 0 0,-1 0-30,-2 0 0,-1 1 0,1-1 0,2 0 0,0 1 0,-1 0 0,-3 0 0,-3 0 0,3 0 0,2 2 0,3 0 0,-1 0-30,-2-5 0,-1 0 0,1-1-101,-1 1 0,1-1 1,0 0 130,2 0 0,0 0 0,-1-2 0,-3 14 0,-2-1 0,3-12 0,1 1 0,-2-1 0,-1 16 0,-2 1 69,1-14 1,0 2-1,0-1-69,0-2 0,0 0 0,0 0 0,0 2 0,0 0 0,0 0 30,0 1 0,-1-1 0,2 0 0,1-2 0,1-1 0,1 1-90,-1 2 0,0 1 0,2-1 60,1 0 0,1 0 0,-1 0 0,-2 1 0,-1-1 0,1 1 0,2 3 0,1 0 0,-2 0 0,-4-3 0,-1 0 0,1-1 0,1 0 0,2 1 0,-2-2-30,-1-1 0,-2-1 0,1 0 336,5 16 0,-1-1-306,-3-16 0,-1 1 0,1-1 0,3 13 0,1-1 0,0 3 0,-1 0 497,-4-3 1,2-2-498,6 1 0,1 0 0,-3 0 0,-1 0 139,0-4 1,1-1-140,3 0 0,0 0-45,-8-1 1,0 1 88,7-4 1,1 0-135,-7 4 1,-2-1 89,5-3 0,-1-1 0,-3 0 0,-2 0 0,1 4 0,0 1 0,0 0 0,0 2 0,0 7 0,0 0 0,0-3 0,0 0 205,0 4 1,0-1-206,-1-3 0,2-2-45,3-3 0,1-1 282,-4 0 1,0 0-283,3-5 0,1 0 135,-5-4 0,0 0-253,0 3 0,0 0 208,0-3 0,0-1 45,0 1 0,0 0 70,0 4 0,0-2 20,-9 16-180,9-15 0,-2-2 0,-16-1 464,18-2 1,-2-3-465,-15-15 735,14 20-735,-5-33 578,8 7-398,0-9 274,0 0-454,9 0 173,10 0-173,20 0-90,12 0 135,-14-4 0,2-1-45,0 0 0,2-1-679,12 0 1,1 1 633,0 0 0,1 1 45,-16 4 0,0 0 0,1 0 30,-1 0 0,0 0 0,0 0-60,1 0 0,-1 0 0,0 0 60,0 1 0,0-1 0,1-1-30,2-1 0,0-1 0,0 0-30,-2 2 0,0 1 0,0-1 60,-1-2 0,0 0 0,0 0-60,0 0 0,-1 0 0,1 0 30,15 2 0,1 0 90,-1-4 0,0 1-135,0 4 0,-1 0 90,1 0 0,-1 0-90,-3 0 0,0 0 45,3 4 0,1 1 0,-5-4 0,0 0-90,0 3 0,0 1-302,-5 0 1,1-1 391,4-4 0,-2 2 0,-11 6 0,-1 1-272,8-7 1,-1-2 271,-6 5 0,-2-1 0,1-3 0,0-2-144,-1-3 0,-1-1 144,-3 1 0,-1-3 0,1-2 0,-1-1 45,1 0 0,-1 0 135,21-9-135,-22 9 0,0 0-45,14-10 1020,6 10-660,-9-8 0,0 16-270,0-7-270,9 9 360,-7 0-270,-12 4 0,-1 1 0,13-3 135,-12 3 0,-1-1-225,5-4 1080,12 0-810,-23-9 570,6-2-570,-17-8 211,7 8-301,-7-7 90,-1 16-180,8-15 90,-7 15 90,0-16-90,6 16-90,-6-15 180,9 14-90,-10-14-90,8 15 90,-7-7 90,8 0-180,-8-2-270,7-8 360,-16-1 0,7-8 0,-9 6 0,0-6 90,0 0-90,0 6 0,0-15 0,0 6 0,0-8 0,0 11 0,0-1 0,0-23-318,0 19 1,0-1 317,-5 0 0,1 0 0,3 4 0,0-1 90,-8-11 0,0-1-135,8 12 0,0-1 0,-7-14 0,-1-2-135,3 4 0,1-1-608,-5-8 0,0-3 728,3 15 0,1-1 0,-1-1 60,1 0 0,-1 1 0,1-2 0,-1-1 0,0-1 0,1 0 0,2 3 0,1 0 0,-1 1 0,1 2 0,-1 1 0,3 0-398,4-15 1,3 2 397,-1 6 0,0 2 0,0 1 0,1-1 0,4 1 0,-2-1 0,-7-8 0,0-3-120,4 19 0,2 0 0,-2-3 30,-3-7 0,-2-3 1,0 1 89,3 1 0,0 1 0,0-1 0,0-2 0,0-1 0,0 1-388,0 3 0,1 0 1,0 1 417,-1 2 0,1 2 0,0-1 0,2-1 0,0 1 0,-1 0-60,-3 3 0,-2-1 0,0 0 90,3-5 0,0 0 0,0 0-90,0-1 0,0 1 0,0-2 0,-2-1 0,-1-2 0,1 0 60,2-4 0,0-2 0,0 1-60,-3 2 0,-1 0 0,2 0 60,1 0 0,2 1 0,-2 0-30,-1 3 0,-1 0 0,1 1 0,2 5 0,1 0 0,-2 1 30,-1-1 0,-2 1 0,1 0-30,0 3 0,0 0 0,0 0 0,0-3 0,0 0 0,0-1 0,0 1 0,0-1 0,0 0 0,0-2 0,0-1 0,0 0 59,0 0 1,0 0 0,0 1 0,0-1 0,0 0 0,0 0 0,0 3 0,0 1 0,0-1-60,0-2 0,0 0 0,0 0 0,0 2 0,0 0 0,0 0 0,0 1 0,0-1 0,0 0 30,0-2 0,0 0 0,0 0-30,0 2 0,0 0 0,0 0-30,0-2 0,0-1 0,0 0 30,0 3 0,1 1 0,-2-1 0,-1-5 0,-2-1 0,1 2 30,3 6 0,-1 1 0,0-1-30,-2-4 0,0-1 0,1 2-45,1-11 0,2 1 275,-2 1 1,2 0-276,2 3 0,2 2 90,0-2 0,1 2 53,3-2 0,2 2-413,-1 0 1,-1-2 314,-1-1 0,-2-5 0,0 4 0,-2 11 0,0 1 0,-1-1 0,0-1 0,-1-3 0,0 1 0,0 5 179,-2-9 1,0 4-45,-4 0 0,-1 3 865,-6-9-1090,-9 2 90,10 20 0,1 0 0,-2-16 45,6 12 0,1-1-45,4-17 0,0 20 0,0 1 1408,0-21-1588,0 11-760,0 2-2748,0 15 4019,0-15 0,0 24 0,0-5 1</inkml:trace>
  <inkml:trace contextRef="#ctx0" brushRef="#br0" timeOffset="126092">18070 7878 10051,'-39'0'1709,"-9"-9"-1259,6 7-45,11-6 0,-3-1-1020,0 3 1,-2 1 974,-7-5 0,-3 0-136,-7 5 1,-1-1 0,0-3 0,-1 1-544,16 7 0,0 1 0,0-1 364,-16-8 0,1 0-45,15 8 0,0 2 0,1-3 0,-12-6 0,0-1 0,12 7 0,-1 2 0,1 0 0,-16-5 0,-1 1 0,11 3 0,-2 1 0,1 1-331,2 1 1,0 1 0,-2 1 330,-8-1 0,-3 0 0,2 2 0,3 0 0,2 2 0,-1 0 0,-3 0 0,1 0 0,0-1-90,2-2 0,1-1 0,2 1 0,6 1 0,1 2 0,1-2-172,0-3 0,0-3 1,2 2 216,-4 4 0,1-1 15,-3-3 1,1-2 29,12 1 0,-1 0-45,-2 0 0,-1 0 0,0 0 0,0 0 0,0 0 0,-1 0 45,-8 0 0,-1 0-45,4 0 0,-1 0 117,-11 0 1,-1 0-73,8 0 0,-1 0 0,8 0 0,-1 0 0,1 0 0,-17 0 0,1 0 0,-1 0 0,1 0 0,0 0 0,1 0 0,8 0 0,1 0 448,0 0 1,1 0-449,4 0 0,-1 0 0,-3 0 0,-1 0 138,8 0 1,0 0-139,-6 0 0,-1 0 0,8 0 0,1 0 0,-1 0 0,0 0 0,-3 0 0,0 0 0,7 0 0,1 0 0,-4 0 0,0 0 373,-16 0-373,22 0 0,0 0 0,-22 0 0,20 4 0,1 1 0,-21-3 0,2 15 0,9-6 976,8 9-976,3-1 757,8 1-757,1-18 575,8 13-575,2-12 291,9 16-291,0-8 90,0 7 90,0 1-90,0 12 0,0-1-90,18 16 90,-5-5-45,5-12 0,1 1-45,-8 3 0,0 2 0,8-1 0,-1 1-550,-11 8 0,-1 1 550,8 4 0,-2 2 30,-10-11 0,-2 0 0,0 1 0,3-1 0,0 1 0,0 1-602,-2 6 1,-2 1 0,1 0 571,0-4 0,0-1 0,0 1 0,0 7 0,0 1 0,0 0 30,0-3 0,0 0 0,0 1-565,0 2 1,0 0-1,0 1 505,0-1 0,0 0 0,0 0 60,0 1 0,0-1 0,0 0-30,0 0 0,0 1 0,0-1 0,0 0 0,0 0 0,0 1 30,0 2 0,0 0 0,0 0-60,0-2 0,0 0 0,0 0 60,-1 2 0,1 1 0,1-1-60,1-3 0,2 0 0,-1 0 60,-3 1 0,1-1 0,0 0-60,1 1 0,1-1 0,0 0 60,1-2 0,-1-1 0,-1 0-30,-1 3 0,-1 0 0,1-1-318,2-7 0,0-1 0,0 0 318,0 5 0,0 1 0,0-2 0,-3-4 0,0-1 0,2 2-30,3 4 0,2 0 0,-2 1 30,-3 1 0,-2-1 0,0 1 30,3 2 0,1 0 0,-2 0-60,-1 1 0,-2-1 0,1 0 30,0 0 0,0 1 0,0-1 0,0 0 0,0 1 0,0-1 0,0-3 0,0 1 0,0-1 30,0 0 0,-1 0 0,2-1-60,1-5 0,2-1 0,-1 1 30,0 2 0,0 1 0,2-2 30,1-4 0,1 0 0,-1 0-30,1 5 0,-1 0 0,1 0-103,0-5 0,-1 0 1,1 0 102,0 2 0,-1 0 0,0 0 0,-2-2 0,0-1 0,-1 0 230,2 15 0,-1 1-230,-4-17 0,-1 1 0,2-1 0,3 12 0,0 0 0,-2 4 0,-1-1 383,3-8 0,0-1-383,-3 0 0,-2-1 0,1-3 0,0-1 0,0 0 0,0 0 0,0 4 0,0 1 0,0-4 0,0 1 0,0 2 0,0 1 612,0-5 1,0 0-613,0 0 0,0 1 0,0 3 0,0 1 0,0 0 0,0 1 0,0-1 0,0 1 323,0 3 0,0 0-323,0-8 0,0 1 0,0 7 0,0-1 0,0-6 0,0-1 0,0 8 0,0 0 0,1-3 0,-2-1 0,-3-3 0,0-1 265,3-2 1,-1 0-266,-2-4 0,0-1 0,3-2 0,2-1 201,-1 4 0,0 0-201,0-4 0,0-1-152,0 21 152,0-22 0,0 0 0,0 22-90,0-20 0,0-1-90,0 21 90,0-2 180,0-9-90,0 1 0,0-1 787,0 0-697,0 0 457,0-8-637,0-3 460,0-8-459,0-9 276,0-3-187,0-8 0,8 0 90,3 0-90,18 0 0,1 0 90,18 0-90,2 0-336,-21 0 1,1 0 380,4 0 0,0 0-90,0 0 0,1 0 90,4 0 0,1 0-45,-1 0 0,0 0 0,0 0 0,1 0 0,3 0 0,1 0 0,-8 0 0,0 0 45,7 0 0,-1 0-45,-12 5 0,0-1 90,4-4 0,0 2-152,-4 7 0,-1 0 62,0-8 0,1 0 0,-1 3 0,0 0 45,1-3 0,-1-2-45,0 1 0,1 0 0,4 0 0,-1 0 0,-2 0 0,-1 0 0,9 0 0,-1 0 45,-8 0 0,1 0-45,2 5 0,1-1 0,-4-3 0,-1 0 86,0 8 1,1 0-87,3-8 0,1 0 0,-4 3 0,1 1 0,7-5 0,0 0 0,-3 0 0,0 0 90,-1-5 0,2 1 449,9 2 1,4 2-495,4 2 0,2 4-218,-10 2 1,2 2-1,1 3 173,-7 0 0,0 2 0,1 0 0,0 1-523,-2-1 1,0 0-1,0 0 1,-2 1 492,10 4 0,-2 0 0,0-1 90,-4-5 0,1-1 0,-4-1-141,2-1 0,-2-3 126,0-2 0,-2-3-158,13-3 203,-2-17-90,-9 4-90,-8-33 0,6 13 0,-21 9 0,-2 0 0,17-6 90,6-7 0,-7 24 0,10-13 0,-1 15 0,9-9 0,-7 9 90,7-6-90,0 15 0,2-7 0,0 9 180,-2 0-270,-9 0 90,0 0 90,1 0 0,-1 0-180,0 0 90,0 0 567,0 0-477,1 0 1804,-10 0-1894,7 0 521,-15 0-431,6 0-17,-8-9 17,-1 7-180,1-15 180,0 6-1,-1-18-89,1-1 0,-9-1-89,6-6 89,-15 7 179,7-9-269,-9-1 180,0 1-90,0 0 90,0-9-90,0 19 0,0-1-364,0-4 1,0-1 408,0-8 0,0-1-45,0-1 0,0 0 90,0-4 0,0 0 45,0 5 0,0-1 14,-3 8 1,0-2 0,0 2-60,2-10 0,0 0-650,-4 7 1,-2-2-1,2 0 560,1 0 0,0 1 0,1-2 0,-4-5 0,0-2 0,1 0 0,3 8 0,0 0 0,0 0 0,1 0 22,0 0 1,-1 0-1,1 0 1,0 0-23,2-13 0,0 0 0,0 0 0,0 2 0,0 1 0,0 0 0,0 0 0,0-1 0,0 1 0,0 0 0,0 0 0,0-1 0,0 1 0,0 0 0,0 0 0,0-3 0,0 0 0,0-1-23,0 11 1,0-1-1,0-1 1,0 0 44,0-2 1,0 0-1,0-1 1,0 0-46,0-4 1,0 0-1,0 0 1,0 0-1,0 4 1,0 1-1,0-1 1,0 1-441,0 0 1,0 0 0,0 1 0,0 0 484,0 5 1,0 1 0,0 1-1,0 0-22,0-12 0,0 0 0,0 2-354,0 2 0,0 0 1,0 1 353,0-1 0,-1 1 0,2-1-30,4 0 0,2 0 0,-1-1 0,-2-2 0,-1 0 0,3-1 30,2 12 0,2 0 0,0-1 0,-1 1-23,-3-1 1,0 0-1,-2 0 1,2 0 22,1-2 0,0 0 0,1 0 0,-2 0-45,0 1 0,-1 1 0,0 0 0,-1 1 45,0-12 0,-1 1 0,1 0-60,1 3 0,1 0 0,0 1-30,-2 2 0,-1 1 0,1-1 30,1 0 0,2 0 1,1 1 29,1-1 0,1 0 0,-1 1 60,-2-1 0,0 0 0,1 0-170,1 3 0,1 1 1,-1-1 109,-2-2 0,0 0 0,-1 0 30,-2 2 0,-1 0 0,0 0 0,3 1 0,1-1 0,-2 0-120,-4 1 0,-1-1 0,1 2 150,4 1 0,2 1 0,-2 0-75,-3-15 0,-1-1 75,1 16 0,2 0 0,-2 2-30,-1-9 0,-2 0 278,1-7 1,0 2-369,1 15 0,-2 0 90,-2-10 0,-3-2 0,2 4 0,-2-1 223,-4-4 0,0-2-223,3 10 0,0-1 0,1 1 0,0-11 0,2 1 0,0 13 0,1-1 0,1 1 437,1-7 1,2 1-304,-1-1 1,0 3 273,0 10 0,0 3-363,-4 0 0,-1 1 595,-6-20-730,-2 23 0,-2 0 90,3-4 0,2-1 825,-10-20-780,10 17 0,3 1 853,5-12-853,-3 16 0,1 0 45,4-12 515,0 10-425,0 2-90,-8-1 90,5 7 141,-14-14-321,15 14 23,-7 2-23,9 11 0,-9 1 90,7-3 0,-7 0-630,9 2-539,0 9-3149,0 0 4228,0 9 0,0-7 0,0 7 0</inkml:trace>
  <inkml:trace contextRef="#ctx0" brushRef="#br0" timeOffset="143376">14503 7917 9602,'-9'3'809,"7"12"-269,-15-30 359,15 30-269,-16-22-90,-2 7-181,-1-2-89,-16-7-180,6 1 0,-8-3 0,-9 0 90,7-7-225,8 13 0,0 0 135,7-5 0,0 0 90,-11 4 0,-2 1-45,0-4 0,-1 1-554,1 6 0,-2 1 509,-8-3 0,2 0-45,11 3 0,0 2 0,-6-1 0,-1 0-324,8-1 1,0 2 323,1 2 0,-1 2-45,1 0 0,0 1 0,1 4 0,-1 0 45,-1 0 0,0 0-45,-4-1 0,0 1 0,-5 0 0,1 0-449,-2 0 1,0-1 448,-4 1 0,0 0 0,9 0 0,0 0 0,-4 0 0,3-1 0,-11 2 0,23-6 0,1-1 0,-11-4 782,8 0-782,-6 0 550,16 0-550,-16 0 0,-3 8 0,-1-5 0,13 1 0,-1 0 0,-12-4 1049,2 0-1049,11 0-90,8 0 0,0-8 0,10 6 90,1-7-90,9 9 0,0 0 270,0 9-180,0-7 0,0 15 0,9-6 0,1 9 0,10-1 0,0 10 0,-1 10 0,1 11 0,-10-22 0,0 3 45,-1 6 0,1 2-556,0-4 0,0 2 511,0 10 0,-1 2 0,1-5 0,0 1 0,0 8 0,-1 0 44,-3-3 1,-1 1-45,1-14 0,0 2 0,0 0 0,-2 0 0,-1 0 0,1 1-478,2-1 0,1 1 0,-1 0 508,1 5 0,0 1 0,-1-2-30,-2-3 0,0-2 0,-1 1 0,0 5 0,0 0 0,-1 0 0,-1-2 0,-2 0 0,1 0 0,3 2 0,0 1 0,0 0 0,-2-3 0,-1 0 0,1-1 30,2 1 0,0-1 0,0 0-30,0-3 0,0 1 0,0-2-52,-3 17 1,2-1 111,3-13 0,2 1 0,-2-1-105,-3 15 0,-1-1 75,1-13 0,2 1 0,-2-1-30,-1-3 0,-1 0 0,-1 0-401,1 3 0,0 1 1,0-1 459,0-2 1,0-1 0,0 1-30,0 2 0,0 1 0,0-1 0,0-3 0,0 0 0,0 0 0,0 3 0,0 1 0,0-1 0,0-3 0,0 1 0,0 0-30,0 5 0,0 0 0,0 0 30,1 1 0,-1 0 0,-1-1-30,-1-1 0,-2-1 0,1 1 0,3 7 0,0 1 0,-2-2 60,-3-9 0,-2-1 0,2 1-90,4 6 0,1 2 0,-1-2 60,-5-9 0,0-2 0,0 1 0,5 8 0,2 0 0,-3-2-190,-7 4 0,1 0 220,6-4 0,3 2 0,-3-3-60,-6 1 0,-1-1 308,7-2 0,2 2 0,0-2-218,-4 11 0,-1-2-30,2-10 0,1 1 0,-2-1-320,1 0 1,-1 0 0,1 1 259,-1 2 0,1 0 0,-1 0 0,-2-5 0,-1 0 0,2 0 0,4 4 0,1 1 0,-1-1 45,-3 9 0,-1 0 83,5-11 0,0 0 0,0-1-128,0 12 0,0 0 0,0-12 0,0 1 0,0-1 45,0 17 0,0-1-45,0 0 0,0 1 0,0-17 0,0 1 0,0 0 0,1 15 0,-2 0 0,-3 1 0,0-1 0,3 0 0,-1-1-45,-2-4 0,0 0 45,3 0 0,2 0 0,-1-4 0,0-1-45,0 4 0,0 0 90,-4-7 0,-1-1 464,0 3 1,-1 1-510,-3 0 0,-1-1 0,0-3 0,0 0-330,0 0 0,0-1 330,4-1 0,2 0 353,-1-3 1,1 0-354,3-1 0,2 1 0,0 9 0,-2-3 0,-8 14 0,9-13 0,-2-2 0,-15 4 0,15-7 0,1 0 0,-16 7 0,15-12 0,2 1 0,-5-3 0,1-1 465,3 1 1,2 1-466,-1 3 0,0-1 0,0 17 0,0-2 0,0-9 0,0-8 90,0 6 884,0-15-974,0 6 581,0-8-581,0 8-90,0-6 90,0 6-90,9 0 90,2-15-90,8 14 90,18-25 0,-4 6 0,-5-7 0,1-2 0,21 1 0,-21 0 0,1 0 0,3 1 0,1-2-508,5-2 0,1-2 553,4 0 0,1-1-45,3-8 0,2 0 0,3 3 0,1 0 0,-4-4 0,0 1 0,-12 7 0,1 1 0,-1 0 0,13-4 0,-2 0-572,5 4 1,-1 1 616,-4 0 0,0 2-45,0 2 0,0 2 0,-4-1 0,-1 0-281,-4 0 1,-1 0 280,-1 0 0,0 0 45,-7 0 0,-1 0-45,4 0 0,-1 0-95,-3 0 1,-1 0 94,21 0 0,-21-4 0,-1-1 0,22-6 45,-21 6 0,1-1-45,20-11 0,-22 16 0,0 0 0,22-17 0,1 16 829,-12-15-829,-11-3 1141,0 7-961,-6-13 415,6 15-505,-8 0 254,0 2-344,-1 9 0,-8 0 0,6 0 180,-14 0 180,5 0-181,1 0-89,-7 0 0,7 0 0,-9 0 540,0 0-450,0-8-180,0-3-90,0-9 90,0 9 90,0-15-180,0 13 180,0-33-180,0 14 90,-4 5 0,-1-3-102,0-4 0,-1 0 102,1 3 0,-1-1 45,-2-10 0,-1-1-45,4 9 0,-1-1 0,-3-8 0,-2-1 0,1 0 0,1-2 0,2 9 0,1-2 0,-1 0-660,1 0 0,0-1 0,-1-1 660,-3-7 0,1-1 0,-1 0 0,3 3 0,0 0 0,0-1 30,-3-7 0,0-1 0,1 1 0,4 6 0,2 1 0,0 0-30,0-2 0,0 0 0,1 1 0,1 5 0,1 1 0,1 1-466,-1 1 0,0 1 0,0 0 466,0 0 0,0 0 0,0 0 0,-1-3 0,1 0 0,1-1-60,1-2 0,1 0 0,0-2 60,1-4 0,-1-2 0,1 0 0,0 12 0,1-1 0,0 0 0,1 0-23,0-2 1,1 0 0,1-1 0,-1 1 22,1 0 0,-1 0 0,1 0 0,0 0-324,-1 2 0,1 0 0,0 0 0,-1 0 324,1 1 0,-1-1 0,0 1 0,0 0-23,0-1 1,1 1-1,-1 0 1,-1-1 22,-2 1 0,-1-1 0,-1 0 0,2 0 0,2-2 0,1 0 0,0-1 0,-1 1-23,-2 0 1,-2 0-1,1 0 1,-1 0 44,0-2 1,1-1-1,0 0 1,0 2-68,1 2 0,1 0 0,-1 1 0,0 0 45,-1-2 0,-1 0 0,1 1 0,0 0-30,3-11 0,1 2 0,0 1-346,0 4 0,-1 1 0,0-1 346,-2-1 0,-1 0 0,1 1-30,2 3 0,1 2 0,-2-1 70,-4 1 0,-1-1 0,1 0-10,2-2 0,0 0 0,0 0-30,-3 2 0,0 0 0,-1 0 30,1-2 0,0-1 0,0 0 0,0 3 0,0 0 0,0 1 0,0-3 0,0-1 0,0 2 0,0 3 0,0 2 0,0-1 0,3-2 0,0-1 0,0 1 0,1 3 0,-1 0 0,1 0 0,0 0 0,0-1 0,-1 1 355,2-15 0,-1-1-355,-4 17 0,0-1 0,0 1 0,0-16 0,0-1 178,0 16 0,0 0 0,0 0-178,0-1 0,0 1 0,0 0 0,0-16 0,0 1 218,0 0 0,0 1-218,0 4 0,0 0 0,0 0 0,0 0 211,0 5 0,0-1-211,0-3 0,0 0 0,0 4 0,0-1 0,-1-4 0,2 0 0,3 4 0,0 1 45,-3-5 0,1 2-45,2 7 0,0-1 0,-3-7 0,-2 0 0,1 12 0,0 1-118,0-8 1,0 1 117,0 11 0,0 1 482,0-4 1,0 0-483,0-16 0,0 2 0,0 9 0,0-9 0,0 7 0,0 2 1142,-8-7-1142,5 13 962,-5 3-962,-1-5 538,7 39-448,-16-36 141,16 36-231,-15-30 0,15 23 0,-16-14 90,16 15 0,-7 2 0,1-7 0,5 23 90,-14-23-90,6 24 0,-9-14-90,10 23 0,-8-13 90,7 6-90,0 8 180,-6-14-270,6 6 180,-9-10-90,1 0-90,-1-7 180,1 7-90,-1-9 0,0 0-90,1 0 90,-10 0 180,8 0-360,-16-9 180,6 7-630,1-7-2608,1 9 3238,10 0 0,8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30:32.41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28948 15973 16348,'47'0'1169,"-5"0"-1124,-14 0 0,1 0 45,12 0-270,7 0-1079,-9 0-1350,-9-9-4137,-1-2 6746,-19-9 0,-1 9 0,-9 3 0</inkml:trace>
  <inkml:trace contextRef="#ctx0" brushRef="#br0" timeOffset="209">29261 15757 15808,'-20'0'2878,"1"-9"-2248,8 24-360,-15 7-180,15 5 0,0 5-45,-8 2 0,-1 2-659,3 6 0,3 3 569,-1 0 0,2-1-434,2-7 0,2-2-556,4 0 1,8-5-3284,26-8 4318,4-11 0,3-4 0,12-7 0,5 0 0</inkml:trace>
  <inkml:trace contextRef="#ctx0" brushRef="#br0" timeOffset="400">29771 15875 17787,'-9'50'719,"-2"-3"-719,5-19 0,1 1-315,1 2 1,-1-1-2205,-3 22-3148,5-6 5667,-5-35 0,8-2 0,0-9 0</inkml:trace>
  <inkml:trace contextRef="#ctx0" brushRef="#br0" timeOffset="1136">29790 15914 16528,'-11'-11'3238,"3"2"-2609,7 18-359,-7 2-90,-3 8-90,-9 1 0,1 8-90,-1-6 0,9 24-90,-6-31 90,15 20-180,2-24-90,19 0 90,3 6 180,15-6 0,-15 9 90,-3 8 0,-10-6 0,-9 23 90,-9-21-180,-10 22 0,-3-24-360,-6-11-1619,17-5-2878,2-14 4857,27-10 0,-14 14 0,13-14 0</inkml:trace>
  <inkml:trace contextRef="#ctx0" brushRef="#br0" timeOffset="1618">30084 15953 18057,'0'48'1799,"0"2"-1709,0-21 0,0 1-90,1 4 0,-2-1 0,-8 11-225,10-10 0,-4-5-675,-14-14-269,15 11 180,-7-26 89,9-8 270,9-21 451,2-21-107,-2 16 0,1-1 331,-4 0 0,-1 0 112,4 0 1,-1 2 921,-5-8-179,5 13-1,-8 19-269,0 35-91,9-2-404,-8 3 0,0 3 697,17 20-742,1 0 90,3-11-90,15-11 144,-15-17-144,15-2-90,-15-18-90,6-19-269,-8-22-46,-10 16 0,-1-2-734,1-3 0,0 0-975,0 3 1,-1 2 2113,-3 3 0,-1 3 0,4-2 0,-9 12 0</inkml:trace>
  <inkml:trace contextRef="#ctx0" brushRef="#br0" timeOffset="1875">30594 15835 18866,'0'48'1080,"0"2"-1035,0-17 0,0 2-534,0 0 0,0 0 354,0-1 0,0 1-405,0 0 1,0-2-2879,0 17-5262,0-11 8680,0-19 0,0-12 0,0-8 0</inkml:trace>
  <inkml:trace contextRef="#ctx0" brushRef="#br0" timeOffset="2051">30613 15894 18506,'18'-22'1440,"4"5"-1530,17 17-720,9-9-809,2 7-1349,-9-7-3778,-4 9 6746,-26 0 0,-2 0 0,-9 0 0</inkml:trace>
  <inkml:trace contextRef="#ctx0" brushRef="#br0" timeOffset="2200">30672 16110 17877,'46'-18'629,"-2"5"-1304,-15 3 1,0 1-4273,11 0 4947,-21 9 0,-10 0 0,-9 0 0</inkml:trace>
  <inkml:trace contextRef="#ctx0" brushRef="#br0" timeOffset="2343">30652 16365 20845,'46'0'-3238,"-2"-9"3238,-14 8 0,-1 0 0,1-8 0,-12 9 0</inkml:trace>
  <inkml:trace contextRef="#ctx0" brushRef="#br0" timeOffset="47876">24440 5428 13919,'-40'-19'1709,"10"8"-1349,-7 2 359,15 27-89,-24 12-450,29-7 0,2 4-434,-10 7 1,2 0 298,6-8 0,3 0 234,-5 22-189,10-20 0,35-17-90,7-11 0,-5-11 0,3-6-45,3-5 0,-1-6-171,-1-13 0,-3-5 186,-6 13 0,0 0 0,-1-2-438,-1-5 0,-2-3 0,0 0 468,-2 1 0,0-1 0,-1 0 0,-2-3 0,0 1 0,-3-2-396,-3 1 0,-2 0 1,-1 1 425,-1 7 0,-1 1 0,-1 1-120,-1-10 0,-2 5 90,1 2 454,-9 30-4,-10 46-90,8-4 0,0 4-1,-4 11 1,2 4-209,7-11 0,3 2 0,1-1-121,-2-2 0,1 0 0,1 0-60,1 3 0,0 0 0,3-3-162,5 8 1,4-4-664,1-3 1,6-6-3228,24-4 1473,-14-19 1,0-7 1079,13-22 1439,-16 3 0,-2-3 1124,-6-7 1,-3-2 3732,14-15-1979,-17 12-1348,-2 38 670,-9 22-2110,0-3 0,0 2-450,-4 1 1,-1-1-3509,-6 12 4144,9-16 0,-5-26 0,16 0 0</inkml:trace>
  <inkml:trace contextRef="#ctx0" brushRef="#br0" timeOffset="47992">24930 4978 12120,'-20'-9'-652,"9"7"0,2-7 0,9 9 0</inkml:trace>
  <inkml:trace contextRef="#ctx0" brushRef="#br0" timeOffset="48218">25439 4586 16168,'-9'-22'3418,"-10"4"-3328,-3 18 0,-15 27-90,15 14 314,4 0 1,-1 5-1248,3 3 0,2 2 933,3-10 0,1 2 0,0-1-60,0-4 0,1-1 0,0 0-1172,-2 17 0,2-2-2276,4-11 0,-1-3 3508,1-3 0,2-3 0,3 1 0,0-7 0</inkml:trace>
  <inkml:trace contextRef="#ctx0" brushRef="#br0" timeOffset="48343">25008 5134 18506,'32'-5'-720,"-1"-1"1,6-7-1,1 0 1,-5 11-1,-1 0 1,20-15-1</inkml:trace>
  <inkml:trace contextRef="#ctx0" brushRef="#br0" timeOffset="48551">25870 4331 16887,'-37'9'2969,"-4"19"-2475,11 2 1,1 7-1427,8-6 1,1 3-1,2 1 992,0 9 0,1 3 0,2 0-60,1-1 0,1 1 0,1-1-120,1-2 0,2-1 0,1-1-961,1 12 0,3-2-1933,-1-7 1,1-3 3156,4-10 0,0-3 0,0 11 1,0-23-1</inkml:trace>
  <inkml:trace contextRef="#ctx0" brushRef="#br0" timeOffset="48676">25478 5076 19676,'28'-17'-360,"-1"1"0,-7-10 0,23 26 1</inkml:trace>
  <inkml:trace contextRef="#ctx0" brushRef="#br0" timeOffset="49059">27164 4958 17427,'-2'-28'-450,"13"-3"360,19-8 180,-8 0 0,-5 0 450,-17 8 359,-8 20-89,-21 5-90,-12 32-541,15-12 1,2 2-135,2 3 0,4 4 0,6 5 0,5 0-45,7 14-1709,28-3-90,-4-23 0,3-4 1799,8-5 0,-1-3 0,10 5 0,-9-9 0</inkml:trace>
  <inkml:trace contextRef="#ctx0" brushRef="#br0" timeOffset="49209">27497 4664 20485,'28'20'-3208,"1"-1"0,-4-2 0,2-3 3208,8-3 0,-2-3 0,-1 1 0,-6-9 0</inkml:trace>
  <inkml:trace contextRef="#ctx0" brushRef="#br0" timeOffset="49392">27830 4566 17067,'-26'7'3238,"-7"14"-3193,5 6 0,-3 5-270,1 2 1,2 2-1720,2 3 1,2 0-2973,3-7 1,2-3 4845,4-3 0,2-4 1,2-2-1,3-12 0</inkml:trace>
  <inkml:trace contextRef="#ctx0" brushRef="#br0" timeOffset="49851">28163 4703 18506,'-19'50'3239,"-1"-2"-3194,14-20 0,1 1-45,0 5 0,2 2-826,2 3 1,2 2 690,-1 3 0,0-1 71,0-7 0,0-2-71,0-3 0,0-3 40,0 2-714,0-12-271,8-36-89,3-21 989,-1 2 0,0-4 150,-1 6 0,0-2 0,1 0-287,3-5 0,0-2 0,0 1 317,0 0 0,1-1 0,1 3 30,3 3 0,2 1 0,-1 3 165,-4-8 0,2 5 255,7 16 0,-2 3 449,-9 1 1,13 43-91,-24 15-404,3-3 0,-1 3-90,-4-1 0,0 0-1,1 9 1,-2-2-45,-7-10 0,-2-2-135,1 1 0,-4-5-45,-26 0-180,0-22-540,0-46-104,22 1 0,3-7-765,5 8 0,2-2 0,4-2 1499,6-7 0,5-2 0,-2 5 0,-3 3 0,1 4 0,9 5 0,0 1 0</inkml:trace>
  <inkml:trace contextRef="#ctx0" brushRef="#br0" timeOffset="52763">29673 9603 7982,'-38'-20'4678,"-3"9"-4409,8 2 1,-2 1-650,1 6 0,-1 2 470,-4-6 0,-1 3 45,-3 10 0,-1 3-45,-1-1 0,1 4-120,11 4 0,1 3 0,-1 0 90,-3-1 0,0 0 0,1 4-60,1 6 0,1 4 0,0 1-707,-3-2 0,0 0 1,1 4 706,9-5 0,2 3 0,0 1 0,0 0 0,-1 1 0,0 0 0,0 2 0,2 0 22,1 2 1,1 2-1,2 0 1,1 2-253,1 1 1,2 1 0,1 1 0,1 0 341,1-1 1,1 1-1,2 0 1,4 0-68,4 2 0,4 0 0,3 0 0,2 0 112,0-1 0,3-1 1,2 0-1,5-2-112,5 3 0,6 0 0,2-2 0,4-3-27,-5-10 0,2-2 0,2-1 0,1-1 0,1-1-392,3 1 1,2-1 0,0 0 0,2-2 0,0-2 373,4-1 0,1-2 0,2-2 0,-1-1 0,2-1 0,-1-2 0,1-2 0,1-1 0,0-1 0,0-1-90,0-1 0,2 0 0,0-2 0,-1-1 0,-1 0 54,-3-2 0,-1-1 0,-1-1 0,0-1 1,0-3-259,8-3 0,-1-3 0,-1-2 0,-2-1 226,-9 0 1,-1 0-1,-2-3 1,-2-3 86,8-11 0,-2-5 0,-5-4-19,-5-2 0,-4-3 0,-4-3 60,-5-5 0,-4-3 0,-2-1 7,-5 11 1,-1-1-1,-2-1 1,-1-1 111,-1-5 1,-1 0 0,-2-1 0,0 1-90,-2 3 0,-1 1 0,0 0 0,-2-1-45,-1-4 0,-2-2 0,0 1 0,-3 1-68,0 6 1,-1 1-1,-3 0 1,-1 0 22,-4-4 0,-2 0 0,-2 0 0,-1 3-297,1 6 0,-1 2 0,-2 1 0,-1 1-423,-4 0 0,-3 0 1,-1 3-1,0 3 720,-12 2 0,-1 5 0,3 2 0,0-4 0,3 5 0,7 15 0,0 1 0</inkml:trace>
  <inkml:trace contextRef="#ctx0" brushRef="#br0" timeOffset="53521">29868 12954 10231,'-43'10'791,"0"1"1,1-1 0,-1 2-1,0 0 1,2 1-522,-10 1 0,2 2-1110,14-2 0,-1 2 0,3 2 1065,-9 10 0,3 3-45,-1 6 0,2 4-238,13-10 0,2 1 0,3 3 178,4 6 0,3 1 0,1 2-60,-2-2 0,1 2 0,3 0-60,6 7 0,4 1 0,2 0-297,2 0 1,2 0-1,4 1 297,0-12 0,1 1 0,3 0 0,1 0 0,2 3 0,2-1 0,2 0 0,0 0-68,2-1 1,1-1 0,1 0-1,1-1 90,2-1 1,1 0-1,1-1 1,1-2-91,1-2 1,2-2 0,1-2-1,1-1 68,4-3 0,1-1 0,1-2 0,1-3-23,-2-3 1,1-3 0,1-1-1,1-2 45,3-2 1,2-1 0,0-3-1,0-3 45,-2-4 1,0-2-1,0-3 1,-1-2-1,-1-1 1,0-2-1,0-3 1,-1-2 22,0-2 0,1-4 0,-2-1 0,-1-3-23,-3-2 1,-1-3-1,-2-2 1,-1-1-23,-1-1 0,-2-2 0,0-1 0,-2 0-1,1-3 1,-1 0 0,-2-1 0,-2-2-23,-3-1 1,-3-2 0,-1 0-1,0 1 23,1 3 0,0 1 0,0 0 0,-4-1-45,-3 0 0,-3-2 0,-1 1 0,0 2-289,5-6 0,-1 2 1,-3 0 48,-4 1 0,-3-1 0,-1 2-1109,1-10 0,-6 0 1401,-9 11 0,-6 0 0,2 4 0,7 8 0,-1 4 0,-12-4 0,0 1 0</inkml:trace>
  <inkml:trace contextRef="#ctx0" brushRef="#br0" timeOffset="54024">29829 12327 9152,'-19'0'3868,"-1"-17"-3509,9-5-89,29-26-135,-4 23 0,4 0-45,11-8 0,1-2 135,0 0 0,-1 1-316,-3 3 1,-2 1 269,-4 0 1,-1 3 540,10 5-5,-19 5-175,-1 34-360,-9 5 89,0 26-359,9-7 270,10 7-539,12-17-1081,8-3-3057,0 0 4497,-8-6 0,-12-2 0,-10-11 0</inkml:trace>
  <inkml:trace contextRef="#ctx0" brushRef="#br0" timeOffset="54247">30162 12288 12480,'-19'-11'4947,"-10"2"-4137,8 9-361,1 26-89,12 16-315,7-9 0,2 4-45,-2 6 0,2 1 0,2-4 0,2 0-450,0 4 1,1-1-361,3-7 1,2-2-945,3-3 0,0-3 1754,-1 2 0,5-12 0,-18-18 0</inkml:trace>
  <inkml:trace contextRef="#ctx0" brushRef="#br0" timeOffset="54464">30006 12660 14459,'-2'29'4137,"12"1"-3687,30 1-697,-16-12 1,2-1 291,2-11 0,3-1 45,2 4 0,1-3-225,-3-8 0,-1-7-675,9-7 1,-1-7-1800,-6-5 1,-4-7 2608,-6 3 0,-2-4 0,-3 3 0,0 3 0,-3 2 0,3-25 0</inkml:trace>
  <inkml:trace contextRef="#ctx0" brushRef="#br0" timeOffset="72280">30202 12935 5914,'-20'-20'-30,"9"9"0,3 3 0</inkml:trace>
  <inkml:trace contextRef="#ctx0" brushRef="#br0" timeOffset="72980">30163 12896 13110,'-11'2'89,"19"4"-89,14-14 0,17 8 0,9 0 0,2 0 0,-21 3 0,1 2-450,4 1 0,0-1 405,0 0 0,2 1-45,3 3 1,0-1-91,-4-2 0,0-1 45,3 5 0,0 0 90,-3-5 0,0 1-92,-5 2 0,0 1 182,4-4 0,-2 1-135,9 14 118,7-1-118,-18 1 90,8 0 0,-17-1 0,8 1 586,-1-1-586,-6 1 581,6 8-671,0-6 249,-6 6-159,-2-8-630,-12-1-3147,1 10 3777,-7-7 0,7-3 0,-9-10 0</inkml:trace>
  <inkml:trace contextRef="#ctx0" brushRef="#br0" timeOffset="78243">28007 9172 9422,'-48'11'2788,"-3"-3"-2653,18-11 0,-1-2-90,3 4 0,1-1 0,-4-6 0,0-1-45,1 7 0,-1 2-460,0-5 0,-2 1 460,-7 3 0,-1 2 89,0-1 1,-1 0-135,-8 0 0,-1 0 135,0 0 0,-1 0-60,16 0 0,0 0 0,-1 0 0,-1 0 0,-2 0 0,1 0-517,0 0 1,-1 0 0,0 0 486,-5 0 0,-2 0 0,2 0 0,1 0 0,1 0 0,-1 0 0,-1 0 0,-1-1 0,0 2 0,3 2 0,0 0 0,1 0 0,2-3 0,0 0 0,1 2-388,2 5 0,1 3 0,0-1 388,-15-3 0,2 1-29,2 11 1,2 1 28,3-8 0,0 0 0,1 7 0,1 1 49,8-8 0,1 0-49,-1 3 0,2 0 1236,-17 6-1236,2-9 1314,18-3-1404,-7-8 171,15 9-171,-15-7 180,6 16-90,-16-8 90,-4 10-45,22-10 0,0 0 571,-21 1-616,2 6 0,17-6 166,3 8-166,8-8 0,1 7 0,-1-16 0,9 33 89,-6-20-89,6 31 90,-9-7 0,1 2 90,-1 7 0,15-20 0,-1 1 0,-11 23-45,15-15 0,2 2-45,-5 4 0,1 2-791,3 3 1,2 4 789,2-9 1,0 3 0,0 0 0,-2 0 0,-2 0 0,3 1 0,3 7 0,2 1 0,-2 2-45,-3-14 0,-2 1 0,-1 1 0,3-1-537,1 0 0,2 1 1,0 0-1,-1 0 537,-1 1 0,-1 0 0,1 1 0,0-1 0,1-2 0,2 0 0,-1 0 0,0 0 0,-2 0 0,-1 0 0,0 1 0,1-2 22,2 0 1,0-2-1,-1 1 1,0 0-68,-3 1 0,-1 1 0,0 0 0,1-1 0,1-1 0,0 0 0,1 0 0,-1 0 22,-2 0 1,0 0-1,0 0 1,0 0-171,-1 10 1,1 0 0,1 0 147,1 0 0,2 0 0,-2-1 30,-1-4 0,0-1 0,0 0-486,1 6 1,2 0-1,-2-1 516,-1-4 0,-1-1 0,-1 0-60,1 5 0,0 1 0,0 0 30,0-4 0,1 0 0,-2 4-1,0-8 0,0 4 0,-1 2 1,0-2-1,-1-3 31,0 9 0,-1-3 0,1 3-60,1-9 0,0 3 0,0 2 0,0-4 0,-1-4 190,-3-2 1,-1-4 0,2 1-161,4 7 0,2 2 0,-3-3-30,-7 7 0,1 0 0,6-9 0,3 1 0,-3-1 0,-2-3 0,-3-2 0,1 1 30,2 5 0,1 1 0,-1-1-30,-6 13 0,1-1-204,3-1 1,1 0 203,0-3 0,1-2 438,4-2 1,0-2-439,0-4 0,0-2 298,-1-3 0,2-2-298,8 17 90,-7-2 0,7-1 90,-9-5 0,0 6-90,8 0 0,-5-7-180,14 7 1433,-6-9-1253,0-8 1067,6-3-1157,-15-8 964,16-10-874,-16 8 108,7-7-108,-1 8-90,-5 1 179,14-9-179,3-2 0,10-9 0,18 0 0,2 0 45,-21 0 0,1 0-45,3 0 0,2 0 0,-1 0 0,1 0-488,8 0 0,1 0 488,1 0 0,0 0 0,3 0 0,2 0 0,-12 0 0,1 0 0,-1 0-518,-1-3 0,0 0 1,0 0 517,8 0 0,1-1 0,-2 0-30,-3-2 0,-2-1 0,1 0 60,2 1 0,1-1 0,-2 1-30,-1-1 0,-1 1 0,0-1 0,0 1 0,0-1 0,1 1 0,-1-1 0,0 0 0,0 1 0,3 2 0,1 1 0,-1-1 0,-2-1 0,-1-2 0,1 2-359,2 1 1,1 0 0,-1 1 358,13-2 0,-2-1 0,1-3 0,-1 0 0,-8 8 0,-1 0 0,1-3 0,-3 0 0,-6-1 0,-2 1 128,0 3 1,0 0-129,0-4 0,-1 1 45,-2 3 0,-1 2-90,4 0 0,0-2 700,-5-3 0,0-1-610,1 4 0,-1 0-45,21-8 0,-2 9 0,-18 0 1325,8-8-1325,-17 5 0,8-5 0,-1 8 712,-6 0-622,-3 0 270,-1 0-270,-8 0 90,1 0 0,-2 0-90,0 0 0,-7 0-90,7 0 0,-9 0 180,0 0-180,0-9 0,0 7 90,0-16-90,0-1 0,0-12-90,0-8 90,-1 12 0,2-2 45,3-2 0,0 1-90,-2-5 0,-1 0 90,3-7 0,0-1-90,-3 3 0,-2-1 45,1-11 0,0-2-874,0 0 0,0-1 934,3 11 0,0-2 0,0 1-60,-2-1 0,-1 0 0,1-2-30,2-3 0,0-2 0,0 1-577,-2 0 0,-2-1 0,1 1 577,0-3 0,0-1 0,0 1 60,0 2 0,-1 0 0,2 0-60,1 1 0,2 0 0,-1 0 30,-3 0 0,0 0 0,2 1-112,3 4 0,2 1 0,-2 0 142,-4-3 0,-1 0 0,1 1-30,4 2 0,2 0 0,-1 1-30,-3-1 0,0 0 0,2 0 60,3 3 0,2 1 0,0-1 0,-2-2 0,-2 0 0,2 0-413,1 2 0,1 0 0,-1 0 383,-2 1 0,-1-1 0,1 0 0,0 1 0,-1-1 0,0 2 0,-1 1 0,-2 1 0,0 0-30,1 0 0,-1-1 0,-1 1 538,-2-15 0,0-1-463,0 2 0,0 0 0,0-1 0,0 1 261,0 7 0,0 1-306,0-8 0,0 1 0,0 11 0,0 2-109,-1-5 1,2 0 108,3 5 0,1 0-90,-5 0 0,2 0 135,6-5 0,1 1-45,-7 3 0,-2-1 0,5-7 0,-1 0 0,-3 8 0,-2 0-45,1-4 0,0 0 45,0 5 0,0 0-45,0 0 0,0 0 484,0-1 1,0 1-485,0 5 1,0-1-1,-4-8 0,-1 1-4,4 6 1,0 0 48,-3-8 0,-1 1-45,5 8 0,0 0 596,-4-3 1,0 0-552,3 7 0,-1 1-45,-1 0 0,-2 1 293,1 1 1,-1-1-249,0 0 0,-1 0 0,-5-24 0,2 16 0,1 0-90,6-15 135,-3 18 0,1 1-45,4-18-90,-4 18 0,-1 1 180,3-12-135,-6 12 0,-1-1 45,-2-17 0,1 21 0,0-1 0,0 1 0,1 0 515,-2-22-515,-7 4 0,7-1 0,0 24 0,-6-11 0,6 15 0,0 16 312,-6-20-312,15 39 253,-16-30-343,16 30 180,-15-30-90,15 21-90,-7-6 180,0 3-90,-2 5-90,-8-8 180,-10 9-180,-1 2 180,-1 8-90,-6 1-90,7 0 90,-9-9 90,-1 6-180,13-11 0,-2-1-764,-5 1 1,-2-1 133,-11-1 1,-4 0-541,10 0 1,-1-1 0,-2-1 1259,-3-1 0,-1-1 0,4 1 0,-2 4 0,5-1 0,6-4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34:34.00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18285 4880 13559,'-19'-40'2969,"-1"-8"-2340,1 7 1,-1 2-1,-8 11-179,-3 17-180,-17 19-1067,23 9 1,0 6 841,-5 9 0,1 5-90,3 11 0,2 2 45,4-4 0,1 0-90,2-5 0,6-4 104,18 2-644,23-21 495,-1-27 1,3-8 234,3-2 0,0-4-55,1-6 0,-4-3-45,-10 2 0,-3 2 990,9-12-181,-11 21 480,-14 27-1019,5 23-270,1 10-90,11 7-630,28-26-629,-19-10 0,3-7-3567,7-17 1,0-10 4894,2-3 1,-3-3 0,-15 6 0,-3-1 0,-2 1 0,-1 0 0</inkml:trace>
  <inkml:trace contextRef="#ctx0" brushRef="#br0" timeOffset="208">18776 4037 18237,'-9'28'1109,"0"0"0,2 6 1,1 2-1020,-4 11 0,0 4-1247,6-10 0,2 2 0,0-1 1157,1 2 0,1-1 0,1 1-240,-2 5 0,1 1 0,1-3 35,1-9 0,1-1 0,1-1-1279,0 18 0,2-3-1574,3-19 0,2-3 3058,9 10 0,-9-22 0,-3-17 0</inkml:trace>
  <inkml:trace contextRef="#ctx0" brushRef="#br0" timeOffset="384">18913 4703 18327,'28'-19'1709,"11"-1"-1620,-10 10 1,1 0-360,9-3 1,1-2-1330,-4 0 1,0 0-831,-1 0 0,-3-1 2519,7-21 1,-19 24-1,-12-4 1</inkml:trace>
  <inkml:trace contextRef="#ctx0" brushRef="#br0" timeOffset="584">19324 4115 14998,'-19'-11'5757,"-1"11"-4857,1 11-361,8 44-359,6-21 0,1 4-180,3 1 0,2 5 0,-1-1-240,-3-2 0,0-1 0,0 1-450,2 1 1,1 1-1,-1-2-3276,-4 10 0,1-4 3966,8-6 0,1-3 0,-3 3 0,7-15 0</inkml:trace>
  <inkml:trace contextRef="#ctx0" brushRef="#br0" timeOffset="1059">19403 4782 17067,'28'-20'-539,"11"-17"-856,-10 17 1,1-1 92,1-3 0,-1-2 1392,-4-3 0,-2 1 1109,13-13 600,-26-7 320,-2 17-860,-18 12-270,-11 10-89,-10 17-720,-9 30-180,8 5 0,16-14 0,2 1-360,2 18-537,20-18-1981,30-10 1079,-10-18 0,3-4 315,7-5 1,1-6 1438,-1-5 0,0-3 359,-4 4 1,0 1 1124,-1 1 0,-1 2 1889,17 4-989,-2 18-720,-26 19-719,-5 14-451,-17 8-269,0-2 0,0-18-90,0-10-360,9-29-449,2-30-46,2 6 0,2-4-2520,4-7 1,1-1 3284,5-1 0,1 3 0,-10 15 0,0 3 0,10-9 0</inkml:trace>
  <inkml:trace contextRef="#ctx0" brushRef="#br0" timeOffset="1517">20579 4311 16528,'8'-22'2158,"-5"5"-1888,14 17 450,-15 0 89,7 0-269,-9 0 629,0 0-629,0 17-90,0 5-180,0 17-180,0-11 0,0 1-1,0 23-89,0-22 0,0-1 0,0 19 0,0-17-179,0-12-271,0-19-450,17-28 810,5-22 45,5 11 0,3-1 0,-4 4 0,0 0-320,8-4 0,0 4 545,7 4 450,-13 14-180,-19 46-361,-9 14-134,0-9 1,0 1-226,0 19-990,17-5-1798,5-29-3688,26-10 6746,-6-18 0,-12 7 0,-13-7 0</inkml:trace>
  <inkml:trace contextRef="#ctx0" brushRef="#br0" timeOffset="1775">21245 4194 16797,'0'-22'6387,"-9"13"-5668,-19 29-539,-5 10-180,9-11 0,0 1-90,-6 20 0,2-19-449,17-3-451,20-18 91,21 0 179,12-9 630,-14 8 0,0 0 180,5-8 0,13 18 0,-16 2-90,9 8 0,0-8-630,1-2-3597,-1-9 4227,-9 0 0,-10 0 0,-11 0 0</inkml:trace>
  <inkml:trace contextRef="#ctx0" brushRef="#br0" timeOffset="1909">21539 4233 21385,'23'-21'-465,"0"0"0,7-3 0,1 3 1,15 8-1,-3-5 0</inkml:trace>
  <inkml:trace contextRef="#ctx0" brushRef="#br0" timeOffset="2119">21735 3684 22644,'-20'48'989,"13"-12"1,4 4-990,2 5 0,2 2-206,-1-9 1,0 2 0,2-1-425,6 16 1,1-1-1433,-4 1 0,1-3-1401,7-10 0,2-4 3479,0-2 0,1-4 0,6-2 0,-5-12 0</inkml:trace>
  <inkml:trace contextRef="#ctx0" brushRef="#br0" timeOffset="2242">22049 4272 21115,'0'50'-5937,"0"-11"5937,8-10 0,-5-18 0,5-3 0</inkml:trace>
  <inkml:trace contextRef="#ctx0" brushRef="#br0" timeOffset="2375">22147 3900 19496,'-22'8'-30,"4"-5"0,18 5 0</inkml:trace>
  <inkml:trace contextRef="#ctx0" brushRef="#br0" timeOffset="2792">22264 4233 18866,'20'22'2699,"8"-5"-3329,3-17-449,8-9-450,0-10 179,0-20 181,1 6 1169,-19-13 0,5 16 0,-24 8 360,7-4 179,0 24 1,2-7-450,8 9 0,10 0 0,1 0-135,-2-3 0,1-3-405,1-2 1,1-3 404,4-3 0,0-3 314,-4-1 1,-4-3 1080,4-18 359,-14-1-540,-17 19 90,-9 12-359,-10 11-451,-12 33-359,1 6-90,1 3-269,36 2-901,24-35-44,1-6 0,6-2-1935,6-2 1,1-2 3148,1-3 0,-3 0 0,9 1 0,-17-5 0</inkml:trace>
  <inkml:trace contextRef="#ctx0" brushRef="#br0" timeOffset="3517">19638 6016 18237,'29'-4'-180,"1"0"0,8-5 0,0-2-1934,-2-4 0,0 0 2114,5-1 0,-3 1 0,3-5 0,-15 12 0</inkml:trace>
  <inkml:trace contextRef="#ctx0" brushRef="#br0" timeOffset="3708">19932 5663 19496,'-10'29'959,"0"-1"1,0-3-1,1 2-959,2 18 0,3 4-270,-1-4 1,1 2-1707,4 7 0,0 0-678,-1-3 1,2-4 2653,3-10 0,1-4 0,-3 6 0,7-21 0</inkml:trace>
  <inkml:trace contextRef="#ctx0" brushRef="#br0" timeOffset="3934">20265 6134 19316,'11'39'720,"15"-17"-1170,5-5 0,10-17 450,7-17 360,-9-14 719,-17-19-89,-5 0-361,-34 20-629,-14 12-809,-19 18-2413,20 4 1,1 1 3221,-12-3 0,13 7 0,19-9 0</inkml:trace>
  <inkml:trace contextRef="#ctx0" brushRef="#br0" timeOffset="4333">21911 5507 19676,'-30'8'3598,"2"3"-3418,8 9-90,9 17-90,2 13 0,8-19 0,2-1-816,17 20-983,21-13-990,-10-28 1,3-7 2788,8-9 0,-1-3 0,4 3 0,-8-19 0</inkml:trace>
  <inkml:trace contextRef="#ctx0" brushRef="#br0" timeOffset="4542">22323 4958 21835,'-10'28'809,"0"1"1,4 8-1,1 4-719,2-4 0,0 3 0,1 1-1264,-1-1 0,-1 0 0,2 2 1144,1 3 0,1 0 0,-1 0-375,-5 11 0,3-4-399,9-9 1,6-5-2031,5-10 1,5-8 2999,30-11 1,-10-12 0,-16-5 0</inkml:trace>
  <inkml:trace contextRef="#ctx0" brushRef="#br0" timeOffset="4817">22676 5311 20845,'0'29'1529,"0"1"0,0 20-1529,-1-21 0,2-2-269,8 6-811,10-5-809,20-19 0,12-26 1439,-22 3 1,0-3 404,-3-7 0,-2-2 161,1 1 0,-2 0 1773,8-14-194,-3 19-796,-17 29-809,-2 13-90,-1 17-180,3-9-1079,26-10-1529,5-11 359,-9-15 0,1-6 2429,-2-7 0,-3-1 0,13-6 0,-16-9 0</inkml:trace>
  <inkml:trace contextRef="#ctx0" brushRef="#br0" timeOffset="5092">23519 4978 15718,'0'-11'7646,"0"2"-6837,-9 26-629,-2 5-90,-9 17-180,1-8 0,8-3-360,11-8-719,20-9-450,19-3 944,-11-3 1,3-1 359,-1-4 0,1 2 360,-1 11 0,-2 0 1214,12 0 91,-21 33-541,-10-13-449,-9 15-540,-9 0-1979,-2-24-7672,-9 2 9725,1-44 0,8 14 1,2-13-1</inkml:trace>
  <inkml:trace contextRef="#ctx0" brushRef="#br0" timeOffset="5242">23793 5017 21295,'48'-18'90,"-11"4"0,2-2-1530,2-4 1,1-1-1838,-9 2 0,0 0 0,-1 0 2396,10-7 0,-6 2 0,6-9 1,-16 7-1</inkml:trace>
  <inkml:trace contextRef="#ctx0" brushRef="#br0" timeOffset="5417">24146 4488 19046,'-20'50'2563,"14"-18"1,1 1-2474,0 1 0,1 2-225,4 8 0,0 1-1803,0 0 1,0-1-1346,3 1 0,3-3 3343,4-5 0,0-4 0,3 8 0,4-14 1</inkml:trace>
  <inkml:trace contextRef="#ctx0" brushRef="#br0" timeOffset="5717">24322 5174 18596,'37'-20'-180,"-9"2"1,3-1-1486,9-1 1,1-1 1274,-11 0 1,0-3-1,-1 1 149,8-6 1,-4-3 1454,-11-6 1,-5 0 1303,0-14-371,-26 12-977,-19 23-451,-5 34-584,9-3 0,0 3-90,8 6 0,2 4-45,-2 2 0,4 1 0,1 20-133,28-11-1486,25-19-315,-9-18 1,4-4-2655,6-5 1,1-6 4587,-2-10 0,-4-2 0,-10 12 0,-3 0 0,9-22 0</inkml:trace>
  <inkml:trace contextRef="#ctx0" brushRef="#br0" timeOffset="6017">25106 4742 21475,'20'48'3238,"-9"-6"-3058,6 6-180,-15-18 0,16-2-270,-16-17-90,15-2-180,-6-18-179,17-10 269,3-20-59,-8 18 0,2 0 329,-1-7 0,2 0-12,3 6 1,1 2 325,-5-1 1,0 3 1125,14-2-181,-19 12-539,-12 25-360,-8 5 452,9 17-812,-7-8-580,7-3-1938,-9-17-7133,9-3 9095,-7-16 1,6 6 0,-8-7-1</inkml:trace>
  <inkml:trace contextRef="#ctx0" brushRef="#br0" timeOffset="6704">25616 4292 19946,'39'39'539,"0"0"136,-18-16 0,-3 2 854,4 25-1080,-8-25 1,-2 0 0,-10 23-180,7-17 0,-9-12-540,9-10 0,10-27-45,4 4 0,2-2 0,9-13 1,2-1 179,4 4 0,1 0-113,-5-4 0,-3 3 878,15 5 90,-28 5-271,-12 26-359,-8 10-90,0 12 0,0-1-360,0-1 136,9-18-225,19-3 449,14-25-45,-1 3 0,3-3 0,1-6 0,1-4-115,-10 8 1,1-1 0,-1 0 159,-2 1 0,0-1 0,-4 1 135,3-3 0,-5 2 405,9-8-90,-28 28-180,-9 28-181,0 22-44,0-12 0,0 3-45,-1-1 0,2 0-45,6 8 0,3 0-45,0-3 1,2-1-157,4 5 1,-1 0 215,-7-11 0,-2 0 0,-1 2-444,-2 5 1,-3 1 0,-3 0 413,-6 1 0,-3 1 0,-4-1 90,-4 2 0,-4 1 0,-2-4-30,0-6 0,-1-4 0,-3-3-30,-1-4 0,-2-2 0,1-4-57,1 3 1,2-13 41,2-25 0,6-11 0,10-10 0,11-8 15,8-4 0,9-6 0,4 1-573,-1 10 0,3-1 0,4 2 0,3 0 603,1 6 0,2 0 0,4 1 0,0 1 0,2 1 0,3-1 0,3 0 0,1 1 0,1 2 0,0 2-18,0 3 0,1 2 0,0 1 0,0 2 0,0 0-126,-3 2 0,-1 2 0,0 0 0,-1 1 1,-1 3-1389,2 0 1,-1 3 0,-2 0 0,-4 2 1531,11 0 0,-7 2 0,5 3 0,-38 0 0</inkml:trace>
  <inkml:trace contextRef="#ctx0" brushRef="#br0" timeOffset="23575">7898 10975 12750,'29'11'1439,"1"-3"-899,18-8-181,2-8-224,-17 6 0,2 2 45,3-4 0,2-1-1313,4 0 1,2 1 1222,6 3 0,2 0-60,-15-2 0,1 0 0,-1 0-30,0 3 0,1 0 0,1 0 0,6-2 0,1-1 0,1 0 30,-3-1 0,0 1 0,1-1 0,5-3 0,1 0 0,-1 1-487,-3 2 1,0 0 0,1 1 516,2 0 0,0 0 0,-1 0 29,-7 3 1,-1 0 0,0 0 120,5 0 0,0 0 0,0 0-150,-3 1 0,1-1 0,0-1-30,5-1 0,2-1 0,0 0-8,-10 0 1,1 1-1,0-1 1,1 0-23,4-1 0,0-1 0,0-1 0,0 1-303,1 1 0,-1-1 1,1 0-1,0 0 303,1-2 0,1-1 0,-1 1 0,-1 0 45,-4 3 0,-2 1 0,1 1 0,-1-2-335,0 0 0,0-1 0,-1 0 0,0 2 290,7 2 0,-1 1 0,0 1-86,-3-1 0,0 0 0,-1 0 146,0 0 0,0 0 0,0 0 30,-2 0 0,-1 0 0,2 0-90,3-2 0,2-1 0,1-1 30,1 1 0,1-1 0,1 0-8,-7 0 1,0-1-1,1 0 1,0 0-123,0 0 0,-1-1 1,2 1-1,0 1 100,5 1 0,1 0 0,0 1 0,-1-1 0,-5-1 0,-1-1 0,0 0 0,0 2 49,0 1 1,0 2 0,-1 0 0,-1 0-50,8-3 0,-1-1 0,0 2 325,-3 1 0,-1 2 1,1-1-146,-4 0 0,1 0 0,0 0-150,2 0 0,1 0 0,0 0 0,0-2 0,0-2 0,1 1 0,4 0 0,2-1 0,-1 0-89,-2 1 1,0-1 0,0 0 58,2 1 0,1 0 0,-1 1 0,-5 1 0,-1 1 0,0 1 208,-3-1 0,0 0 0,-1 0-178,-2 0 0,-1 0 0,-1 0 350,14 0 1,-1 0-411,-16-3 0,1 0 0,-1 0 60,1-1 0,0 1 0,1-1-30,5 1 0,0-1 0,2 0 30,5-1 0,0-2 0,1 2-60,0 1 0,0 0 0,0 1 52,-10 0 1,1 1-1,0-1 1,-1 0-321,11-3 1,-2 0-1,1 1 268,2 0 0,1 2 0,-1 0 60,-2-1 0,-1 0 0,0 1 30,-3 0 0,1 0 0,-1 0 86,0 0 1,0 0 0,-1 0-27,-5 2 0,-1 1 0,1-1-31,2-2 1,0 0 0,0 0 30,1 3 0,-1 0 0,1 0-60,0 0 0,1 0 0,0 0-60,4 0 0,1 0 0,-1 0 0,-1 0 0,-1 0 0,0 0 30,3 0 0,1 0 0,-1 0 0,-2 1 0,-1-1 0,0-1-30,-2-1 0,-1-2 0,-2 2-30,-3 1 0,-2 1 0,-1-1-58,13-8 0,-4 0-542,-15 9 0,-3-2-2622,8-15 3252,-29 23 0,-8-12 0,0 14 0</inkml:trace>
  <inkml:trace contextRef="#ctx0" brushRef="#br0" timeOffset="25776">8290 10955 10591,'11'0'1349,"-2"0"-1079,-9 0 270,0 0-270,9 0-1,-7 0-89,7 0 90,-1 0-90,3 0 90,9 0-90,-1 0 0,1 0 0,0 0 89,-1 0-89,9-8-90,3-3 0,-1-9 180,8 0-450,-8-8 360,9-2-180,-14 7 0,-2-2 0,-2-4 0,0-1 90,3-4 0,-1-2-45,-2-2 0,-2-2-619,0-4 0,1 1 619,0 3 0,-1-1-90,-3-11 0,-2 0 45,5 6 0,-1 0-493,-7 9 1,-1-2-1,0 0 553,2 0 0,1 0 0,1-1-60,2-2 0,0-1 0,0 0 0,0-3 0,0 0 0,2 1 0,4-1 0,1 0 0,0 0 0,-3 1 0,0-1 0,1 0 0,1 0 0,2 1 0,-3-1 0,-3 0 0,-3 0 0,2 1 0,2 4 0,1 2 0,-2-1 0,-6 1 0,-3 0 0,3 2-467,10-13 1,1 2 466,-3-1 0,-1 0 0,1-1 0,2 2-90,5 2 0,3 2 180,-2 0 0,2 1-90,0 7 0,1 3-90,7-3 0,1 4 5,-9 10 0,1 3 85,-2-1 0,0 3 0,0 5 0,-1 4 649,13-3-604,-13 6 0,1 1-45,21 4 723,-17-1 0,2 2-723,-5 7 0,0 2 0,8 0 0,1 2 98,0 6 0,0 3-53,1 2 0,1 2-45,3-1 0,-1 2 90,-3 7 0,-2 1 90,-2-4 0,-2 1-45,0 11 0,-1 1 0,-2-7 0,-3 0 0,-2 11 0,-2 2-45,4-4 0,1-1-90,-4 1 0,0-1 0,-6-12 0,1 1 0,0-2 89,9 14 1,1 0-45,-1-1 0,0 1 0,0-1 0,1-1-90,4-4 0,0 0-232,-4 5 0,1-1 637,6-2 0,2-1-330,-16-9 0,0 2 0,1-1-30,1-2 0,1-1 0,1 1 30,1 3 0,1 0 0,1-1-30,2-2 0,1 0 0,0-1 30,0 4 0,-1-1 0,3-1-465,5-3 1,3-1-1,-1-1 405,-5 0 0,-1 1 0,2-2 60,2-1 0,3-2 0,0 0-30,1-2 0,2 0 0,-1-2 0,-2 0 0,0-1 0,2-1 45,-6-5 0,2-1 0,1 0 0,-1-2-75,12 0 0,-1-2 0,2-1 30,-10 0 0,0 0 0,0 0 0,0-2-317,-1-2 0,-1-1 0,-1 0 0,1 1 257,14 1 0,-1 2 0,0-1 120,-3 0 0,1 0 0,-2-1-90,-1-1 0,-1 0 0,0 0-128,5 2 0,1 0 0,0-1-472,-2-3 1,-1-3-1,2 1-1304,-11 1 0,2 0 0,-1-1 0,0-1 1929,2-4 0,0-2 0,-2-1 1,-3 3-1,10 0 0,-4 0 0,-8-5 1,0 0-1</inkml:trace>
  <inkml:trace contextRef="#ctx0" brushRef="#br0" timeOffset="29396">10152 8447 10321,'0'-11'2699,"0"2"-2250,0 0 91,9 7 90,11-15-450,19 6-136,-7-3 1,3-1-45,13 1 0,3-2-648,-13 1 1,2-2 0,1 1 647,7 1 0,1 2 0,0 0 0,-2-1 0,-1 0 0,1 3-382,1 2 1,1 3 0,0 1 561,-6 1 0,0 1 0,-1 1-260,-2 1 0,-1 1 1,0 1 319,-1 4 0,1 1 0,-1 1 29,16 2 1,1 3-240,-11 0 0,1 2 0,1 0-490,2 0 1,1-1-1,2-1 482,-5-5 1,2-1-1,2-2 1,0 1 31,-5-1 0,1 0 0,1 0 0,1-1 0,1-1-160,-2-1 1,1 0-1,1-2 1,0 1-1,2-1 1,0 1 105,-3 0 0,1 0 0,1 0 0,1 1 0,0-1 0,1-1 0,0 1 11,-2-1 0,0 1 0,1-2 1,1 1-1,0 0 0,0 0 0,0 0 1,1-1-90,-5 1 0,1 0 0,0 0 1,0 0-1,0 0 0,1 0 0,0-1 1,0 1-1,0-1 78,2 1 0,1-1 0,0 0 0,1-1 0,-1 1 0,1 0 0,-1-1 0,1 1 0,-1 0-50,0 0 0,0-1 0,-1 1 0,1 0 0,-1 0 0,1 0 0,-1 0 0,1-1 1,-1 1 49,-2 0 0,1 0 0,0 0 0,-1 0 0,1-1 0,-1 1 0,0 0 0,0 0 0,-1 0-32,6-1 0,-1 1 0,0-1 0,0 0 0,0 1 0,-1-1 0,0 1 0,-1 0 44,3 0 1,0 0 0,-2 1 0,1-1 0,-1 1 0,-1 0 0,1-1 94,-3 1 1,-1 0 0,0-1-1,0 1 1,0 0 0,-1 0 0,-1-1-64,5 1 1,-1 0 0,0-1 0,-1 1 0,0-1 0,-1 1-9,7-1 0,-1 0 0,0 0 0,-1 0 0,0-1-36,-2-1 0,-1 1 0,0-2 0,-1 1 0,1 0 142,0 0 1,0 0-1,0 1 1,-1-1 0,0 0-188,6-1 0,-1-1 0,0 1 0,-2 1-293,-2 1 1,0 0 0,-2 1-1,-4-1-1224,2 0 1,-4 0 0,-4 0 1561,-3 3 0,-5 0 0,-5 0 0,-26 0 0</inkml:trace>
  <inkml:trace contextRef="#ctx0" brushRef="#br0" timeOffset="32688">7977 14503 11940,'0'-20'2069,"8"9"-1349,21 2-181,12 1-404,-1 3 0,5-1-1393,7-4 0,5 0 1303,-17 5 0,4 0 0,1 1 0,1-1-27,-3-1 0,1 1 0,1-1 0,2 0 0,0 0-333,0 0 1,1 0 0,1-1 0,0 0 0,2 1-1,0-1 405,-3 1 0,2 0 0,0 0 0,0 1 0,1-1 0,1 0 0,0 0-257,-3 0 1,0 0-1,1-1 1,1 1-1,-1 0 1,1 0-1,0 0 1,1 1 166,1 0 0,1 1 0,-1 0 0,1 0 0,1 1 0,-1-1 0,1 1 0,0-1-130,-4 1 1,1-1-1,0 1 1,0 0 0,0-1-1,0 1 1,0 0 0,1 0-1,0 1 130,0 0 0,2 1 0,-1-1 0,0 1 0,0 0 0,1 1 0,0-1 0,0 0 0,0-1-26,-5 1 1,1-1 0,0 0-1,0 0 1,1 0 0,-1 0 0,0 0-1,1 0 1,-1 1 0,0 0 16,1 0 0,1 0 0,-1 1 0,0 0 0,0 0 0,1 0 0,-1 0 0,0 0 0,-1 0 0,1 0 9,3-1 0,1 0 0,-1 0 0,0 0 0,-1-1 0,1 1 0,-1 0 0,0 0 0,0 1 0,-2-1 0,0 1 0,-1 0 0,0 0 0,0 0 0,0 1 0,0-1 0,-1 0 0,0 0 4,4 0 1,-1 0 0,0 0 0,0 0 0,-1 1 0,0-2 0,0 1 0,-1 0-5,5-1 0,0 0 0,-1 0 0,-1-1 0,0 1 0,1 0 0,-1-1 77,-2 1 0,0 0 0,0 0 0,0-1 1,-1 1-1,0-1 0,0-1-39,-3 0 1,1-1-1,-1 0 1,-1 0 0,0-1-1,0 1 1,0 0-39,5 0 0,-1 1 0,0-1 0,0 1 0,-1-1 0,0 0 15,-2 0 0,0-1 0,0 0 0,-1 0 0,-1 0 0,0 1 23,3 0 1,-1 0-1,-1 0 1,0 0 0,-1 0-84,7 0 0,-1-1 0,-1 0 0,-2 0-141,5-2 1,-2 1-1,-2-1-414,-6 1 1,-2-1-1,-2 0-68,11-2 1,-4-1-2481,-11 0 0,-2 0 3530,-4 0 0,-4 1 0,-4-2 0,-4 2 0</inkml:trace>
  <inkml:trace contextRef="#ctx0" brushRef="#br0" timeOffset="33546">8349 14365 13379,'31'-28'2609,"6"-2"-2339,-16-18-1520,2 16 1,0-4 1294,-3-11 0,2-4 14,1 8 1,3-3 0,1-2-60,-6 6 0,1-2 0,0-1 0,2 0-530,0 4 0,0 0 0,2-1 0,0 1 0,1-1 530,0-2 0,0 1 0,1-1 0,0 0 0,1 1-18,2-1 0,0 0 0,1 1 0,-1 0 0,1 1 18,-2 4 0,0-1 0,0 2 0,-1 0 0,0 1 114,4-5 1,-1 1 0,0 1 0,-1 2-115,6-1 0,0 2 0,-4 1 0,3-9 0,-2 4-45,-2 13 0,1 3 90,-4-1 0,1 3-90,3 9 0,3 4 45,11-6 0,2 4-328,1 8 0,1 3 358,-13-3 0,2-1 0,-1 3 90,1 4 0,-1 4 0,0 0 105,16 2 0,-1 4-46,-18 3 1,0 4 0,-2 1 0,12 8 0,-2 3-120,-15-8 0,1 3 0,-2 0 30,-1 1 0,-2 1 0,1 1 0,0 2 0,0 0 0,0 2 179,5 4 1,1 2 0,1 0-203,-6-9 1,-1 2 0,2-1-1,0 0-239,5 3 1,0-1 0,2 0-1,2 0 194,2 1 1,2 0 0,1-1-1,1-1-22,-6-4 0,1-1 0,1 0 0,2-1 0,0-1 9,5 0 1,2-2 0,2 0 0,0-1 0,0-1 5,-5-1 0,0-1 0,1 0 0,0 0 0,1-2 0,1-1-103,4-1 0,1-1 0,0-2 0,2 0 1,-1-1-1,2-1 100,-7-1 1,1 0 0,0-1 0,0-1 0,1 0 0,0-1 0,0 0-96,2 0 0,0-1 0,1 0 0,0-1 1,0 0-1,-1 0 0,1-2 83,0 0 0,-1-1 0,1 0 0,0-1 0,0 0 0,-1 0 0,0 0 54,-3 1 0,0-1 1,0 0-1,0 1 1,-2-1-1,1 0 0,-2 0-270,10-1 0,0 0 0,-1 0 1,-2 0-1,-2 0-414,2 0 0,0 0 1,-4 0-1,-4 0 630,-3 0 0,-3 0 0,-5 0 0,-4 0 0,-6 0 0,-8 0 0</inkml:trace>
  <inkml:trace contextRef="#ctx0" brushRef="#br0" timeOffset="34425">8721 16992 11670,'-19'19'1529,"8"-8"-809,46 7-226,9-16 1,10-2-1219,-10 3 0,4 2 0,3 0 0,3-1 859,-9-2 0,2-2 0,1 0 0,2 0 0,2 0 0,0 0-367,-5 1 0,1 0 0,1 1 0,1-1 1,0 1-1,2-1 0,0 0 0,1-1 241,-5 0 0,1 0 0,1-1 0,0 1 0,1-1 0,1 0 0,-1 0 0,2-1 0,0 1 0,0-1-82,-4 1 0,1-1 0,0 0 1,1 0-1,0-1 0,1 1 0,0 0 1,0-1-1,0 0 0,1 1 1,0-1-1,1 0 34,-4 0 0,0 1 1,1-1-1,0 1 1,0-1-1,1 0 1,0 0-1,0 1 1,1-1-1,-1-1 1,1 1-1,0 0 1,-1-1-1,1 1-75,0-1 0,-1 0 0,0 0 0,1-1 0,0 1 0,0-1 0,0 0 0,0 1 0,1-1 0,-1 0 0,1 0 0,-1 1 0,1-1 0,0 0 0,0 1 102,-3 0 1,1 0 0,0 0 0,1 0-1,-1 0 1,0 1 0,1-1 0,-1 0-1,0 0 1,1 1 0,-1-1 0,1 0-1,-1 0 1,1 1 0,-1-1 0,0 0-11,3 0 1,1 0 0,-1 0 0,0 0 0,0-1 0,0 1-1,1 0 1,-1 0 0,0 0 0,0 0 0,0 0 0,-1 0 0,1 1-1,0-1 1,-1 1 93,0 1 0,-1-1 0,1 0 0,-1 1 0,0-1 0,0 1 0,1 0 0,-1 0 0,-1 0 0,1 0 0,0 1 0,-1-1 0,0 1 0,0-1 0,0 1-24,4-1 0,1 1 1,-2 0-1,1 0 1,0-1-1,-1 1 1,0 1-1,0-1 1,0 0-1,0 1 0,-1 0 1,1 1-1,-1-1-14,-1 1 1,1 0-1,-1 1 1,0-1 0,-1 1-1,1 0 1,0 1 0,-1-1-1,1 1 1,-2-1 0,1 1-1,0 0 1,-1 0-28,1 1 1,0-1-1,-1 1 1,0 0-1,0 0 1,0 0-1,0 1 1,-1-1-1,0 1 1,0-1-1,0 1 1,0 0-8,3 0 0,-1 0 0,1 0 0,-1 1 0,0-1 0,0 1 0,-1 0 0,1-1 0,-1 1 0,-1 0 0,0 0-135,2-1 0,-1 1 0,0 1 0,0-1 0,0 0 0,-1 0 0,-1 0 1,0 0-1,0-1 0,-1 0-832,6 1 0,0 0 0,-1-1 0,-1 0 0,0 0 0,-1-1 0,-2 1 0,-1-1 991,6 0 1,-2-1-1,-1 1 1,-2-1-1,-2 0 1,-4-1-1,15 2 1,-5-1-1,-7-1 1,-12-2-1,1 0 1</inkml:trace>
  <inkml:trace contextRef="#ctx0" brushRef="#br0" timeOffset="35311">11210 17305 9691,'-19'2'2699,"-1"-30"-2159,9-15-406,6 2 1,2-3-372,2-4 0,2-2 417,-1 6 0,0-2 0,0-2-823,0 6 1,0-1-1,0-2 1,0-1 686,0-6 1,0-2 0,0 0 0,0-2-9,0 10 0,0-1 0,0-1 0,0 0 0,0 0-334,0-2 0,0-2 0,0 1 0,0 0 0,0 0 334,0 5 0,0-1 0,0 1 0,0 1 0,0 1-36,0-7 0,0 0 0,0 2 0,0 4-95,0-1 1,0 3 0,0 3 94,0-5 0,0 5 148,0-8-148,0 27 1645,0 3-1015,0 18 3218,0 0-3668,8 0 615,-5 9-705,23 2 0,4 8 0,-2-12 0,3-3-90,11 2 0,3-3-838,-7-4 0,1-3 0,2 0 905,0 0 1,2-1 0,2 0-1,1 0-13,-4 0 0,3 1 0,0 0 0,1-1 0,2 1-291,0-1 0,1 0 1,1 0-1,2 0 0,0 1 1,0 0 261,-2 0 1,1 1 0,0 0-1,1 1 1,0-1 0,2 1 0,0-1-192,-6 1 0,0-1 0,1 1 1,1 0-1,0 0 0,0 0 0,1 0 1,0-1-1,1 1 184,-2 0 0,1 0 0,0 0 0,1 0 0,0 0 0,0 0 0,0 1 0,1-1 0,1 0 0,0 0-112,-1 0 1,1 0-1,0 1 1,1-1-1,0 0 1,1 0 0,-1 1-1,1-1 1,1 0-1,-1 0 1,1 0 86,-6 0 0,0 0 0,0 0 0,1 0 0,0 0 0,0-1 0,0 1 0,0 0 1,1-1-1,-1 1 0,1 0 0,0 0 0,0 0 4,-2 0 1,1 0 0,-1 1 0,1-1 0,0 0 0,0 1 0,0-1 0,0 1 0,0-1 0,1 1 0,-1-1 0,0 1 0,1 0 0,-1-1 2,0 1 0,1-1 0,0 1 0,0-1 0,0 0 0,0 1 0,0-1 0,0 1 0,0 0 0,-1-1 0,1 1 0,0 0 0,-1 0 0,0-1 6,3 1 1,-1 0 0,1 0 0,-1 0 0,1 1 0,-1-1 0,0 0 0,0 0 0,-1 1 0,1-1 0,-2 1 0,1 0 0,-1 0-24,5 0 1,-1 0 0,0 0-1,0 1 1,-1-1 0,0 1-1,0 0 1,-1 0 0,-1 0-1,-1 1 1,0-1-54,2 2 0,0-1 0,-1 1 0,0 0 0,-2 0 0,0 1 0,-1-1 0,-2 1 0,-1 0 100,9 0 0,0 1 0,-3-1 0,-1 2 0,-4 0 0,-3 1 185,2 4 1,-3 2 0,-5 0 0,-4-2-261,8 0 0,-12 0 273,-14 7-4186,-17-45 4480,0-5 0,0-1 1,0 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35:38.2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17854 4292 12120,'0'39'1079,"0"0"-719,0 9-90,0-7-135,0-12 0,0-1 225,0 5-90,0 4-1,0-26-628,0-3 269,0-34 0,0-7 90,0 1 0,0-3-45,0 1 0,0-2 0,4-7 0,1-1-437,0 4 1,1 0 481,7-5 0,2 2-100,-5 16 0,2 2 55,6 0 0,1 4 45,12 11 180,8 18 450,-17 14 179,4 17-269,-24 9-270,7-15-180,-9 21 674,-9-39-1843,-11 20-1761,-10-33 2840,-1 7 0,12-9 0,10 0 0</inkml:trace>
  <inkml:trace contextRef="#ctx0" brushRef="#br0" timeOffset="524">18149 4194 13739,'19'-9'1169,"1"-11"-1169,-1-1-89,10-16 89,-16 15 0,4-7 179,-17 19 91,0 1 90,0 9-180,0 9 180,-9-7-270,7 24 0,-7-13 0,18 15 90,11-8-180,19-9 179,-6-3-179,13-8 810,-25 0-360,-1 9-1,-3 2-449,-15 9 0,7-9 90,0-3-1169,19-8-450,14-26 809,-14 11 1,2-3 539,5-10 0,-2-2 270,-7 3 0,0 4 719,-1 6 1,-2 3 989,-3-3-720,-12 34-179,-8 14-810,0 10-90,0-2-90,0-11-1260,0-17-2068,9-2 3418,2-18 0,0 7 0,-3-7 0</inkml:trace>
  <inkml:trace contextRef="#ctx0" brushRef="#br0" timeOffset="641">18874 3704 9961,'0'0'0</inkml:trace>
  <inkml:trace contextRef="#ctx0" brushRef="#br0" timeOffset="1169">19070 4017 16528,'-11'9'1709,"2"11"-1530,9 10 181,0 1 180,0 6-540,0-16 270,0-1-180,9-11-270,2-18 90,8-11 0,1-1 90,-1-8 90,-8 18-180,-2 3 180,-9-1-90,0 7 0,0-7 90,0 9 1169,0 0-1259,9 0 90,-7 0 0,7 0 0,-1 0 0,-6 0-180,16 0-360,-7 0-449,8-9-1350,-8-2-3148,-2-8 5397,0 8 0,-7 2 0,7 9 0</inkml:trace>
  <inkml:trace contextRef="#ctx0" brushRef="#br0" timeOffset="1585">19344 3978 20215,'0'31'270,"17"-12"-540,5-10-719,18-18 269,-1-10 1,0-21 476,-18 20 1,-3-1 152,4-18 705,-5 19 195,-17 29-271,0 21-314,0 2 0,0 4 45,1 3 0,-2 2-1,-3 8 1,-1 0 0,1 1 0,-3-2 0,-1-2 0,-3-2-442,-2-4 1,-2-2 306,0-3 0,-1-2-45,-2-7 0,-3-2-182,-3 1 1,0-2-718,-17-2-1710,-7-3-5037,17-44 7556,15-3 0,4-1 0,1-9 0,2-14 0</inkml:trace>
  <inkml:trace contextRef="#ctx0" brushRef="#br0" timeOffset="1749">19756 3860 17967,'19'-30'-4498,"10"2"4498,-8 8 0,-1 9 0,-11 2 0</inkml:trace>
  <inkml:trace contextRef="#ctx0" brushRef="#br0" timeOffset="2108">19873 3566 16977,'-10'30'1379,"0"-1"0,1 5 1,-1 0-1290,0 0 0,0 1-90,0 5 0,1-1 0,3-4 0,1 0-360,-2-5 0,5-2-809,28 12-540,16-21 1124,-9-16 1,4-6 359,3-4 0,-2-5 225,-6-6 0,-3-4 0,1-1 0,-3-4 494,-10-2 1,-4-1 405,6-11 449,-10 13-270,-9 36-539,-9 14-450,-2 17 0,-8-8 90,8-3-630,29-17-719,23-2 314,-11-12 1,1-3-1170,4-3 0,-2-1 2024,8-3 0,-13-5 0,-19 18 0</inkml:trace>
  <inkml:trace contextRef="#ctx0" brushRef="#br0" timeOffset="3200">23185 4037 14369,'0'48'2698,"1"-19"1,-2 1-2339,-7 22-316,7-23 1,-1-2 135,-6 4-449,16-11-181,12-20 90,19-29 360,-18 6 0,0-4-45,3-3 0,0-1-227,-5-3 1,1 1 316,-1 10 0,1 4 585,11-9 89,-12 19-89,-1 18-360,-16 11-90,6 1-90,-8 8 542,9-18-901,2-3-541,26-25-449,4-14 854,-11 7 0,-1-2 270,-3 1 0,-2 0 90,-3 0 0,-2 2 315,9 2 450,-17 12-360,-3 28-180,-8 12-270,0 17-450,18-16-1709,12-3-495,-2-22 1,3-6 2743,0-4 0,-1-2 0,12 3 0,-16-7 0</inkml:trace>
  <inkml:trace contextRef="#ctx0" brushRef="#br0" timeOffset="3474">24146 3958 11311,'0'-30'7105,"0"19"-6295,-9-13-450,-2 37-450,-9-37 90,9 48 90,-6-37-450,24 28-629,4-23-91,28 8 630,2 0 361,7-9 448,-17 7 721,-3 2-451,-17 11-539,-2 17 0,-1-6-899,12-3-1080,19-10-1619,11-18 629,-16 1 1,0-3 2878,-3-4 0,-1-1 0,11-5 0,-15 3 0</inkml:trace>
  <inkml:trace contextRef="#ctx0" brushRef="#br0" timeOffset="4349">24675 3821 18776,'0'-11'720,"0"3"-540,0 8 359,0 0-359,0-9 0,9 7 0,-7-7-90,6 9 0,-8 0 720,0 0-631,0 9 1,-8 2-90,-3 17-90,-9-15 0,9 22 0,3-22-180,8 7-449,26-12-361,7-8 495,-5-7 1,2-3 134,5 0 0,-2-2 270,-7-7 0,0-1 270,4 8 0,-3 2 900,-6-7-1,-3 25-269,-18 12-451,0 19-269,0 3 0,0-3-90,0-11-1079,17-17-270,14-11-450,19-20 404,-21 6 1,1-2 634,0-4 0,-1 1 760,-4 3 0,0 1 1709,14-13 359,-20 17-269,-10 2-539,-9 9-811,0 0-359,0 9 262,0 11-352,0 1-540,0 8-449,17-10 89,5-8 450,18-2 270,-10-9 270,-2-9 0,-17-2 450,-2-8-270,-9-10-270,0 16-360,0-13-719,0 24-2519,0-7-2699,0 9 6297,17 0 0,-12 0 0,12 0 0</inkml:trace>
  <inkml:trace contextRef="#ctx0" brushRef="#br0" timeOffset="4733">25616 3802 17607,'21'19'2698,"-3"10"-2428,-9-8-90,-7 25 0,6-13-90,-7-2 0,-2 3-459,1-4 0,0 1 549,1 12 0,-2 1-180,-2 1 0,-2-1 45,0 1 0,-1 0-45,-3-5 0,-2-2 90,2-7 0,-1-3-138,-10 2-402,9-12-540,2-36-539,9-21 989,8-2 1,2-5-216,-4 11 1,1-3-1,2 0 755,7-10 0,4-1 0,0 0 0,0 5 0,0 0 0,1 2-30,2-2 0,0 1 0,1 3 84,10-3 0,0 6 305,-13 9 1,-1 8 540,8 11 89,-19 37-269,-9 14-496,0-14 1,0 2-90,0 1 0,0-3-225,-9 14-1799,-2-23-3328,0-21 5654,3-35 0,8 22 0,0-11 0</inkml:trace>
  <inkml:trace contextRef="#ctx0" brushRef="#br0" timeOffset="5174">26282 3547 20036,'-10'39'959,"0"0"0,0-4 1,1 0-915,3 3 0,1 0-45,0-7 0,1-1-90,4 0 0,0-1-810,0 10-359,18-11-810,12-17 270,12-2 1350,6-18 269,-9-2 630,-18 1-91,-3 1-179,-10 9-180,-5 0 90,14 9-540,3-7-359,2 6-1,15-8 630,-7 0 90,1-8 450,-3-3 270,-17-9 269,-3 1-359,-8 8 90,0 11-360,-17 2-270,4 7 0,-7-1-1170,12 3-2248,25 0 3418,14-2 0,-7-9 0,2 0 0</inkml:trace>
  <inkml:trace contextRef="#ctx0" brushRef="#br0" timeOffset="5592">26988 3880 15448,'0'31'-629,"8"-3"-361,12-9 540,10 1 630,10 8 1169,-10 12-450,-14-16 1,-4 2-251,-5 2 0,-3 2-110,2 4 1,-3 0-135,-6 1 0,-3 0-136,-2 0 1,-4-1-135,-1-2 0,-4-5 168,-22 4-483,8-14-270,3-34-539,26-14 224,12-5 1,8-4 359,10-5 0,5-2-1412,0 6 1,4-2 0,0 1 1726,0 4 0,0 1 1,0 1 388,3 2 1,0 1 0,-2 2 537,4-5 0,-4 5 332,-11 10 0,-6 2 361,-3 0-721,-19 28-269,-7 30-360,-3 4-180,1-14 0,0-1-180,-1 11-74,11-17-9577,29-5 9635,12-17 0,-8 0 1,-7 0-1</inkml:trace>
  <inkml:trace contextRef="#ctx0" brushRef="#br0" timeOffset="10957">13464 4390 14189,'-19'0'2069,"-1"8"-1979,0 3-180,1 9 0,-1-9 90,9 6-90,12-15-90,27 16 180,5-7 0,15 8 90,-9 10 180,-18 1 269,-3 18 1,-18-7-360,1-12 0,-2-1 0,-8 5-720,-2-5-2428,-9-19 2968,1-27 0,8 14 0,2-14 0</inkml:trace>
  <inkml:trace contextRef="#ctx0" brushRef="#br0" timeOffset="11374">13798 4507 15358,'0'48'2429,"0"2"-2294,0-20 0,0-1-45,0 21 0,0-21 0,0-1-1,0 4 91,0 5-90,0-17-449,0-9-181,0-2-450,0-36-89,0-23 809,3 12 0,2-4 270,1 5 0,1-3 0,0 1-591,3-12 0,2 0 591,-1 14 0,3 1 0,-2 2 107,-2 2 0,1 3 523,27-8-181,-17 46 91,8 22-135,-23-4 0,-2 4-280,6 0 0,-2-1 234,-7 4 1,0 0 1204,8 16-1294,-9-20-22,0-3-878,-18-25-1259,5-11-2788,-6-22 4786,10-10 0,9 11 0,0 12 0</inkml:trace>
  <inkml:trace contextRef="#ctx0" brushRef="#br0" timeOffset="11624">14248 4370 18956,'0'48'90,"18"-7"-720,4-1-179,17-12 449,0-17 360,-8-3 90,-3-16 360,-17-12 90,-3-10-361,-8-1-179,-17-6-269,-5 15-3060,-17-6 3329,8 0 0,12 15 0,10-5 0</inkml:trace>
  <inkml:trace contextRef="#ctx0" brushRef="#br0" timeOffset="11760">14503 4252 17067,'31'-19'1799,"6"-1"-4497,-7-8-7133,9 6 9747,-8-6 1,-12 17 0,-10 2 0</inkml:trace>
  <inkml:trace contextRef="#ctx0" brushRef="#br0" timeOffset="11941">14660 3958 18776,'-20'29'1394,"14"-3"1,1 4-1350,0 5 0,2 2-45,2 12 0,2 0-720,-2-3 0,2-2-1799,2-4 1,2-2 2518,0-7 0,1-3 0,5 2 0,-2-12 0</inkml:trace>
  <inkml:trace contextRef="#ctx0" brushRef="#br0" timeOffset="28104">17521 4919 10861,'37'-20'854,"-5"6"1,4 0-810,8 3 0,4 0-1522,-3-1 0,3-1 0,3 1 1454,-11 4 1,1 0 0,2 1 0,0 0 22,7-1 0,2 0 0,0 0 0,1 1 0,-7 1 0,1 0 0,0 0 0,1 1 0,0 0-277,0 0 0,1 1 0,1 1 0,-1-1 1,1 0 276,1 0 0,0 0 0,0 0 0,0 1 0,0-1-36,-2 0 0,1-1 0,-1 1 0,0 0 0,0 1-11,-3 0 1,-1 1-1,0 1 1,0-1-1,0-1 47,9-1 0,0-1 0,0 0 0,-3 2-80,-5 2 0,-1 1 1,-1 0-1,0-1-40,9-5 0,0-1 0,-2 2-120,-8 4 0,0 2 1,-3-3-616,6-7 1,-3 1-764,-4 6 0,-2 1 1759,13-7 1,-20 8 0,-12 0 0</inkml:trace>
  <inkml:trace contextRef="#ctx0" brushRef="#br0" timeOffset="49321">11465 12014 15718,'0'41'630,"0"5"-540,0-16-90,0 9-90,0-8 90,0-3 0,0-17 180,9-2-270,28-9 90,15 0-523,-9-4 1,2-1 522,-1 0 0,1-1 0,3 1 0,2-1 45,3 1 0,1 2-568,-4 2 1,0 2 477,3-1 0,1 0 90,0 0 0,-2 0-45,-5 0 0,-2 0-45,0-1 0,-3 2 90,-12 2 0,-1 2 404,18 6-179,-7 0 180,-10-2 646,-2-1-646,-8-5 1083,-1 5-1353,1-8 0,0 0 0,-9-8 90,6-3-270,-6-9 180,0 1-180,-3-1-90,-8 0-810,0-8-1258,9-2-316,4 6 0,3 0 2474,4-2 0,1 2 0,12-9 0,-7 7 0</inkml:trace>
  <inkml:trace contextRef="#ctx0" brushRef="#br0" timeOffset="50813">19089 12033 15988,'-19'-9'1439,"8"7"-1079,2-6 180,9 8-181,0 17-179,0 5 90,-9 26-90,-2-16-225,6 0 0,-1-1 135,-11 4-180,6 13 90,0-19 90,11-19-90,29-1-90,21-9 90,-8-3 0,3-3-659,4 1 0,2 0 659,-12 1 0,1 0 0,-1 1 45,16-2 0,-1 1-45,0 3 0,-1 2 0,-4-1 0,0 0-45,-4 0 0,-1 0 135,-5 0 0,0 0-90,0 0 0,-2 0-45,-6 0 0,-1 0 90,4 0 0,0 0-45,16 0 0,-2 0 0,-18 0 0,-2 0 90,-8 0 1228,-9 0-1318,6 0 90,-6 0-180,0 0 180,7 0 0,-8 0 0,1 0-90,7 0 180,-16-9-90,15 7-90,-15-15 0,16 14 179,-7-14-179,8 6 90,1-8-90,0-1 0,-1-8-269,-8-3-361,-2-17-1439,-9 7-4947,0-7 7016,0 17 0,0 12 0,0 10 0</inkml:trace>
  <inkml:trace contextRef="#ctx0" brushRef="#br0" timeOffset="59266">10917 4350 16258,'-29'0'1529,"7"0"-1349,-6 18 0,8 4-270,10 17 270,1 0-90,18-8-1,10-12 1,12-10-180,8-18 1,0-10-1,-8-12 90,-12-8 0,-10 8-90,-9-6 0,-9 24-450,-2-13-809,-8 24-1440,-1-16 91,0 8-1979,18-10 4677,22 9 0,-5 2 0,12 9 0</inkml:trace>
  <inkml:trace contextRef="#ctx0" brushRef="#br0" timeOffset="59758">11191 4233 11670,'31'17'6746,"-12"14"-5846,-2 10-675,-15-13 0,-1 1-135,7 12-90,-8-2-180,0-10-630,9-18-719,11-20 90,10-22 944,-10 4 0,-1-4 275,-3 0 1,-1 1 444,-1 3 0,0 3 1034,6-4 450,-1 28-449,1 20-631,-9 19-359,6 11-180,-6 0 90,9-11-90,17-19-360,4-11-344,-8-16 1,2-4 388,0 1 1,0-2 89,4-7 0,0-1 135,-4 5 0,0 0 45,-1 0 0,-1 1-45,17-5 508,-11-1-508,-19 1 270,-12-1-90,-8 0 539,0 1-179,0 8 528,-17 2-709,4 9-179,-15 18-90,8-5-90,9 32-180,2-21-899,36 13-2699,14-26 3778,-10-5 0,-1-3 0,12-3 0,-16 0 0</inkml:trace>
  <inkml:trace contextRef="#ctx0" brushRef="#br0" timeOffset="63002">10446 14757 10321,'-49'20'689,"0"0"1,4 3 0,1 1-465,-5 0 0,2 3-1138,10 5 0,2 3 1093,-8-1 0,1 2-61,18-9 1,1 3 0,0 0-30,0-1 0,-1 0 0,2 2-442,-2 6 0,1 2 0,2 1 412,3-1 0,2 0 0,0 2 30,-1 4 0,1 1 0,1 0 0,1 3 0,1-1 0,1 1-203,1 0 1,1 1-1,1-1 113,1 3 0,1 1 0,2-1 0,1 1 0,1-1 0,1 0 90,3-2 0,2-1 0,2 0-60,4 1 0,4-1 0,2-2 30,2-3 0,3-1 0,4-1-30,8 1 0,5-1 0,1-1-8,-8-10 1,2-1-1,0-1 1,3-2-23,4 0 0,2-1 0,1-2 0,1 0-23,3 1 1,0 0-1,1-1 1,2-3 22,1-3 0,2-2 0,0-3 0,1 1-365,-9-1 0,1-1 0,0 0 0,0-1 0,0-2 365,9-1 0,1-2 0,-1-2 0,1 0-36,-10-1 0,0 0 0,0-1 0,0-1 1,-1-1-149,9-3 1,-1-1-1,-1-1 1,0-3 160,-1-2 1,-1-2-1,0-1 1,-1 0 135,-3 1 0,0 0 1,-1-1-1,-2-2-113,-1-4 0,-2-3 0,0 0 0,-1 0 0,12-4 0,-1 0 0,-2-3 0,-14 3 0,-1-3 0,0-1 0,-1 0 22,2 1 1,-1-1-1,0 0 1,-2-1-8,-3-2 0,-2-1 0,-1-1 0,0 0 7,-1-1 1,0 0-1,-2-1 1,-1 0-23,1-12 0,-1 0 0,-3-1 60,1-2 0,-2 0 0,-2-1 30,-2 1 0,-3 0 0,1-1 30,0 1 0,0 0 0,-2 0 403,-3 2 1,-2 0 0,0 1-434,0 3 0,0 1 0,-1-1 30,-1 1 0,-1 0 0,-1 0 227,0 5 0,-1 0 0,-3 0-227,-5-2 0,-2 0 0,-3 0-30,-3 2 0,-1 1 0,-6 1-31,-9-3 1,-5 1 0,-3 3 7,9 10 1,-1 1 0,-1 2-1,-3 1-45,-5-2 1,-3 2 0,-2 2-1,0 3 0,-2 2 1,-2 3 0,0 2-1,-1 1-372,-1 0 0,0 3 1,-1 0-1,0 2 206,11 2 0,-2 0 0,1 2 0,0 0 1,1 1-375,-9 0 1,1 3 0,1-1 0,0 1-1112,3 0 0,1-1 0,0 1 0,2 0 1629,-10 3 0,1 1 0,6 0 0,4-2 0,6 1 0,-15 2 0</inkml:trace>
  <inkml:trace contextRef="#ctx0" brushRef="#br0" timeOffset="63699">10564 14914 13020,'0'-13'3418,"-9"-2"-2609,-2 15 91,0-2-361,11 10 91,20 32-405,-5-8 0,0 5-764,5 11 1,0 2 598,-5-12 0,2 2 0,-1 0-30,0 5 0,1 0 0,0 2-30,0 2 0,-1 0 0,1 1-581,-1 2 1,0 1 0,0-1 580,-3-2 0,0-1 0,0 0 0,0-2 0,0-1 0,0-2-212,-3-6 1,0-2 0,1-1 211,7 11 0,1-5-116,-5-10 1,2-3 115,23 11 45,-12-23 0,3-3-45,-1-6 0,3-4 45,14-4 0,4-6-45,-15-3 0,1-4 0,2-2-224,9-4 1,2-4 0,1-1 223,-7 2 0,1-1 0,1-1 0,-1-1 0,-6 3 0,-1-1 0,1 0 0,0 0 0,1 1 0,1 0 0,2 1 0,0 0 0,-1 0 0,-1 0 0,4-3 0,-1 0 0,-1 1 0,-2 0 30,8-3 0,-2 1 0,-3 3 565,4 1 0,-7 3-505,8-10 747,-28 21-1017,-12-1-1072,-8-2-4865,0 0 6117,0 11 0,0 11 0</inkml:trace>
  <inkml:trace contextRef="#ctx0" brushRef="#br0" timeOffset="67192">11544 14424 11760,'0'29'3418,"0"1"-3148,3-3 0,2 3 180,6 22-902,-1-14 0,0 0 632,1 14-23,-6-22 1,-1-3-68,-5 3 567,1-1-657,0-18-90,0-20 0,0-22-45,0 4 0,0-4 45,0-3 1,0-2 89,0-7 0,0-1-127,4 3 1,1 1 126,-1 4 0,3 3 27,10 6 1,3 6-28,13 1 180,15 11-90,-9 9 89,0 9 361,-17 2-270,-5 9-90,-17-1 448,0 1-1438,-17-9-1577,-5-3-3730,-17-16 6117,8-3 0,12 0 0,10 2 0</inkml:trace>
  <inkml:trace contextRef="#ctx0" brushRef="#br0" timeOffset="67733">12014 14326 13919,'11'11'1529,"6"-2"-1529,3-18 0,11-10 0,8-12 0,-9 1 0,-10-7 180,-12 23-90,-8-12 360,-8 33 89,-3-5-269,-9 35-270,1-13 0,8 22 90,11-24-180,37-3-180,15-19 0,-18-8 1,2-3 179,3-3 0,-2-3 90,-10-3 0,-2 1 630,23-3 89,-19 5 91,-10 34-91,-8 14-269,-2 19-360,-9-21 0,0 0-180,0 22 270,8-21-630,3-13-449,18-25-181,1-21 765,-10 10 1,-1-3 314,1-3 0,0 0 90,19-14 809,-9 19-179,-10 20-451,-3 11-179,-15 17-90,16-6-629,-16-2-1620,15-12-4947,-15-8 7196,7-8 0,-9 6 0,0-7 0</inkml:trace>
  <inkml:trace contextRef="#ctx0" brushRef="#br0" timeOffset="67858">12837 14052 12210,'50'19'-1859,"-19"-8"0,-14-2 0</inkml:trace>
  <inkml:trace contextRef="#ctx0" brushRef="#br0" timeOffset="68341">13072 14130 12120,'0'22'2788,"0"4"-2248,0-15 540,0 9-361,0 8-89,0 11-180,-8 3-361,5 5 1,-5-7-90,17-19-719,19-3-720,13-18 494,-11-11 1,-1-4-136,-3 0 1,-2-3 719,2-10 0,-4-3 585,-6 6 0,-1 0 1934,13-14-270,-17 19-360,-3 12-809,-8 34-541,-8-2-179,5 15 90,-5-11-449,17-17-631,10-2 271,12-9 449,8-9 360,0 7 539,-8 2 181,-12 28-1,-10 14-449,-8-1 0,-2 3-180,-3-8 0,-1 2-180,-3 9 0,-4 1-377,-1-7 1,-4-3 241,-2-7 0,-1-1-896,5-4 1,-1-4-2658,-12-3 3688,8-19 0,9-2 0,3-7 0</inkml:trace>
  <inkml:trace contextRef="#ctx0" brushRef="#br0" timeOffset="68777">13719 14013 15268,'-20'10'1529,"10"8"-539,-8-16-91,16 16 1,-7 1-630,9 3 0,0 6-91,9-17-89,11-2-90,19-9-269,2 0-631,-1-9-539,-12 7-1619,-17-15-5757,-3 14 8815,-8-23 0,0 22 0,0-14 0</inkml:trace>
  <inkml:trace contextRef="#ctx0" brushRef="#br0" timeOffset="69149">13719 14013 20935,'3'43'72,"1"1"0,0-1 0,-1-3 0,1-1 0,-2-2-252,-2 8 0,0-3-360,2-10 1,4-3-811,23 10-449,12-22 944,-8-22 1,2-7 359,-4 3 1,-1-4 359,5-9 0,-3-4 54,-10 6 1,-2-1 1069,0-3 1,-3 0 1073,-7-6-444,-1 10-270,-9 29-719,-17 21-540,-5 20-90,-9-8 90,12-5-630,36-18-1079,34-8 180,-16-13 0,1-5 1490,5-2 0,-3-3 1,3-10-1,-15 4 1</inkml:trace>
  <inkml:trace contextRef="#ctx0" brushRef="#br0" timeOffset="69949">8506 17423 13919,'-14'39'929,"-1"0"1,4-3-1,1-2-929,-1-4 0,2-1 360,0 19-180,9-27-180,9-12-450,11-46 270,-1 8 1,1-3 44,1-7 0,0-2 45,2-4 0,1 2-155,1 11 0,-2 3 695,10-10 479,13 22-209,-25 43-270,-1 7-405,-10-5 0,-3 2-45,-5 0 0,-1-1-90,7 13-180,1-14-170,2-28-369,9-20 539,-1-19 180,1-2 180,-1 2 359,1 19-89,-9 20-360,6 11-90,-6 17-899,17-6-1710,-5-7 1,2-2 2698,6-6 0,-1-3 0,14 5 0,-9-9 0</inkml:trace>
  <inkml:trace contextRef="#ctx0" brushRef="#br0" timeOffset="70750">9525 17501 16078,'-50'-19'1439,"2"-1"-1709,17 9 270,3 2 0,17 27 0,3-5-90,8 24 90,0-15 0,17 6 0,-4-17-899,24-2-361,-6-18 811,17-11 359,-7-1 180,-2 1 180,-10 11-181,-10 27-89,1-5-89,-1 15-181,10-17-1979,1-2-360,9-18 1530,-8-11 1259,6 7 2069,-15-13 179,-3 24-899,-10-7-809,-9 18-540,0 2-180,0 8-90,0 10 0,9-7-720,10-3 91,12-10-1,8-9 540,-9 0 180,-1-9 90,-10 7 90,-8-7 360,7 1 0,-16 5-271,6-5 1,-8 8 1619,0 0-1709,0 8-180,0-5 90,0 5 0,0 1 90,0-7-90,0 7 180,9-9 0,-7 0 89,7 9-179,-9-7 90,0 6-180,0-8-90,0 0 90,9-8-450,2-3-359,17-17-810,11-3 123,-14 15 0,0 2-933,0-2 1,0 3 2338,23 2 0,-26 3 0,-5 8 0</inkml:trace>
  <inkml:trace contextRef="#ctx0" brushRef="#br0" timeOffset="71041">10485 17482 18327,'-8'30'179,"-3"7"-179,-9-15 0,9 15-269,3-7-721,16 1-359,3-11-630,18-12 540,1-16 1529,1-21 1079,-12-3 450,-10-8-719,-9 12-630,0 8-810,0 18-2878,-9-4 3418,-2 6 0,0-2 0,3-7 0</inkml:trace>
  <inkml:trace contextRef="#ctx0" brushRef="#br0" timeOffset="71558">10779 17560 15718,'9'28'2429,"-7"12"-1980,7 10-269,-8-18 0,-2 3-90,1 4 0,0 1-45,0 0 0,0 0 0,0 4 0,0-1 0,0-7 0,0-2-90,0-4 0,0-1-405,0 10 270,-9-28-179,7-31 179,-2-6 0,-1-7 45,5-10 0,0-3 0,0-3 0,0-2-517,3-4 0,3 3 652,2 14 0,4 4 0,1 8 0,4 4 269,22 5 361,-8 26 90,-3 10-91,-8 12-539,-9-1 945,-3-1-1845,-8-18-8274,0-3 9084,-8-51 0,5 32 0,-5-33 0</inkml:trace>
  <inkml:trace contextRef="#ctx0" brushRef="#br0" timeOffset="71924">11132 17462 16168,'6'34'1199,"-1"0"0,0-4 1,-1 1-1110,-4 3 0,0-1-90,8 17-270,3-11-630,9-19-269,8-11-1260,-6-27 271,15-4 1168,-15-17 1440,6 17 1259,-8 5-630,-9 34-899,6-3-180,-6 14-360,9-17-899,8-3 180,-6-25 809,6-5 630,-17-17 1439,-2 9-720,-10 10-269,1 11-720,0 27-180,0 3-180,18 10-1349,-5-11-2159,24-12 3778,2-34 0,-15 20 0,2-21 0</inkml:trace>
  <inkml:trace contextRef="#ctx0" brushRef="#br0" timeOffset="72341">11779 17540 10681,'25'-15'3058,"0"0"0,6-5-1439,-14 29-989,-17 22-450,0 10-90,0 7-270,0-9-180,9 0-449,1-8 539,10 6 180,0-7 270,-9 18-289,-6-19 0,-2 1 424,-5 8 0,-5 2-45,-5 1 0,-4-1-225,-3 0 0,-3-2 0,-3-6 0,0-5-585,-15 3-90,12-21-989,17-28-2249,20-29 315,4 18 0,5-1 8185,9-8 1,5-1-6190,-10 11 1,2 0-1,-1 0 1737,12-12 0,0 2 0,-1 3 0,0 2 1966,-8 4 1,-2 3 1092,6 6-1710,-13 3-720,-17 18-539,9 9-180,2 19 1240,9 14-1465,-3-16 0,3-2-764,21 6-279,-13-19 0,3-4-3738,-1-5 1,-1-4 4517,21-16 0,-20 14 0,-12-14 0</inkml:trace>
  <inkml:trace contextRef="#ctx0" brushRef="#br0" timeOffset="120613">20696 14640 7713,'-19'-39'6116,"-10"-1"-5126,-10 10-181,-2 2-539,13 21 0,-1 3 269,-21-5-359,17 7 0,-2 4-591,1 5 0,-1 3 546,-9 0 0,0 2-45,4 11 0,0 2-30,6-9 0,-2 0 0,1 2-459,4 3 0,2 2 1,-2 1 458,-7 0 0,-2 2 0,2 2 0,6 5 0,3 4 0,-1 0 0,-6 1 0,-1 1 0,5 4-495,13-7 1,4 2 0,1 2 0,-1 0 456,0 1 1,0 1 0,1 0-1,2 1 0,2 1 1,2 0-1,2 1 1,2 0-46,2 3 1,3 1 0,2 0-1,1-1 23,3 1 0,2 1 0,1-1 0,4-1 22,2 2 1,4 0-1,1-1 1,2 0-23,-3-9 0,1 0 0,1 0 0,0-1 0,2-2-402,8 9 1,1-1-1,2-2 1,1 0 378,-1-2 1,1-1-1,1-2 1,3 0 22,-7-9 0,1-1 0,2 0 0,0-1 0,1-2-36,1-1 0,1-2 0,0-1 0,1 0 0,0 0-36,1-1 0,0 1 0,0-2 0,1 0 0,0-3 90,2-1 0,0-2 0,1-1 0,1-1 0,-1-1 0,3 1 0,1 0 0,0-2 0,0 0 0,0-1-18,1 0 0,-1-2 0,1 0 0,-1-2 0,2 1-237,1-2 1,1-1-1,0 0 1,0 0 0,-1 0 236,-2 0 0,0 1 0,-1 0 0,0-2 0,-1-2 0,-2-3 0,0-2 0,0-2 0,-2 0 0,1-1-63,7 1 0,0-1 1,-1-2-1,-2-4 108,-3-5 0,-1-4 0,-2-2 0,0 0 67,-1 0 1,0 0-1,-1-2 1,-1-1-68,-2-1 0,0-2 0,-2 0 0,0-2-23,2-3 1,-1-1-1,-1-2 1,-1 0-1,-1 0 1,-1-2-1,-2 0 1,-1-2 13,-6 7 0,-1-1 0,-1-2 0,-1 0 0,-2-1 0,-1-1 0,-1 0 0,-1-2 0,-2 1 0,-1-1-16,-1 1 1,-1-1-1,-1 0 1,-2 1 0,-1-1 46,0-10 1,-2 0-1,-1 0 1,0 0 21,0 5 1,0-1 0,-2 1 0,-4 1 41,-3 3 1,-3 1 0,-2 0 0,-2 1-87,0 1 0,-1-1 0,-3 2 0,-4 2-23,-5-1 1,-3 3-1,-4 1 1,-1 0-23,-3 0 0,-2 1 0,-2 1 0,-2 2 0,3 6 0,-1 2 0,-1 0 0,-2 2 0,1 1-18,-2 1 0,-1 1 0,-1 1 0,0 2 0,-2-1-42,4 3 0,-1 0 0,0 0 0,-1 2 0,0 0 0,0 2-156,0 2 0,0 2 0,0 1 1,-1 1-1,1 0 0,0-2-114,0 0 0,-1 0 0,1-1 1,0 1-1,0 1 0,0 1-1106,-6 1 1,1 2 0,-1 1 0,2 1 0,1-1 1435,-6 2 0,1 0 0,3 1 0,4-1 0,6-1 0,3 0 0,4 2 0,-1 5 0,0 1 0</inkml:trace>
  <inkml:trace contextRef="#ctx0" brushRef="#br0" timeOffset="121130">21049 14542 19316,'-11'-11'2159,"2"2"-1440,9 27 1,0 12-495,4 5 0,1 6-431,0 12 0,1 3 266,0-9 0,2 3 0,-2 1-671,-3-4 1,0 1 0,-1 1 0,1 1 610,-1 3 0,1 1 0,-1 1 0,-1 1 36,0-7 0,-1 2 0,0 0 0,-1 1 0,1 0-36,0 0 0,0 2 0,0-1 0,0 0 0,0 0-484,0 1 1,0-1-1,0 0 1,0 1-1,0-2 484,0-2 0,0 0 0,0-1 0,0 0 0,0-1 0,0 8 0,0-2 0,0 0 0,0-2-205,0-9 1,0 0 0,0-2 0,0-1 204,0 7 0,-1-1 0,2-4-100,4 10 0,-1-6-395,-3-14 1,0-3-633,8 17-3010,0-35 4798,2-20 1,-1 5 0,-1-14 0</inkml:trace>
  <inkml:trace contextRef="#ctx0" brushRef="#br0" timeOffset="126029">11759 13503 8342,'-28'11'1260,"6"-2"-721,-6-1 181,8 3-361,-1 10 1,-4 4 90,-3 4 0,-5 3-1258,-2 3 1,-5 4 0,0 2 1076,6-6 1,0 2 0,-2 0 0,0 2-144,2-2 0,-1 1 0,-1 1 0,0 2 0,1 0-392,3-1 0,1 1 0,0 1 0,-1 0 0,1 2 1,0 0 277,3-3 1,-1 0 0,1 0 0,0 2 0,0 0 0,0 0 0,1 1-192,0 2 1,1 1-1,0 1 1,1 0-1,0 1 1,0-1-1,1 2 179,2-6 0,1 1 0,-1 0 0,1 1 0,0 0 0,1-1 0,1 0 0,-1 0-245,0 3 1,1-1 0,0 0 0,0 0 0,1 0 0,1-1-1,1 1 230,-1 4 0,1 1 0,1 0 0,1-1 0,0-2 1,1-1-256,-3 7 0,0-2 0,3-2 0,1-1 153,3 7 1,2-2-1,4-6-243,4-10 1,7-6 1711,31 4-1667,-2-55 1,5-19 224,-5 5 0,3-5 0,0-5-122,-8 7 1,0-3 0,2-2 0,0-1 0,0-1 226,-1 3 0,0-1 0,2-1 0,-1-1 0,2 0 0,0 0 36,-1 2 0,1 0 1,0-1-1,1 0 1,0 0-1,0 0 1,0 0-19,-5 4 1,1 0 0,-1 0 0,0 0-1,1-1 1,-1 1 0,1 0 0,-1 1-9,6-6 1,0 1 0,1 0-1,-1 0 1,0 0 0,-1 1-1,-1 0-215,1-2 1,-2 1-1,0-1 1,0 1 0,-2 1-1,1 0 208,2-2 0,1 0 0,-2 1 0,-1 0 0,-2 3-163,-3-2 0,-1 2 0,-2 1 0,-1 4 504,3-1 1,-2 4 0,-4 4 1184,9-11-1544,-28 60 0,-6 17 60,-6 2 0,-5 5 0,-3 4 42,2-8 0,-1 2 0,-3 3 1,0 2-1,1 1-77,3-7 1,0 2 0,-1 1-1,1 2 1,-1-1 0,-1 1 0,0-1-39,-3 3 0,0-1 0,-2 1 0,1 1 0,-1-1 1,1 1-1,1 0 24,2-4 0,1 0 0,1 0 1,-1 1-1,1-1 0,0 0 0,1 0 1,-1-1-20,0 2 0,-1 1 0,1-1 0,0-1 1,1 0-1,0-2 0,1-1-226,-2 6 0,-2 0 0,3-3 1,3-1-1,6-4-276,6 10 0,6-4 1,12-16-76,26-23 0,13-20-76,-20-5 0,3-7 0,3-6 0,0-3 1,1 0 660,-5 3 0,1-2 0,1-1 0,0-2 0,1-2 0,0 0 0,-1-1 107,-6 4 0,0-2 0,0 0 0,0-2 1,1 0-1,-1 0 0,1 0 0,-1 0 1,1 0-49,1 0 1,0-1 0,1 1 0,0-1 0,0 0 0,-1 1 0,0-1 0,-1 1 0,-1-1-49,1-2 0,-1 0 1,-1-1-1,0 1 0,-1 0 1,0 1-1,0 2 0,-1 1 288,4-4 1,2-1 0,-2 2 0,-1 3 0,-3 7 0,-5 8 921,6 4 1,-12 14-833,-24 24 1,-16 16 0,-5 5-285,3-5 0,-5 5 0,-2 3 0,-3 3 0,0 0 0,0-2-80,2-4 1,-2 0 0,0 0-1,0 1 1,-1 0 0,0 1 0,0 0 23,2-2 0,1 0 0,-1 1 0,0 0 0,0 1 0,0-1 0,1 1 0,-1 0-49,1 0 0,0 0 0,0 1 0,0-1 0,1 1 0,0-1 0,1 1 0,0-1-23,2-1 1,0-1-1,0 1 1,1-1 0,0 0-1,2 1 1,0-1-1,2 0-286,0 2 1,1 1 0,1 0-1,1-1 1,1 0 0,1-1 0,0-2-736,-2 7 1,-1-1-1,2-2 1,6-2 0,6-2 1003,16 11 1,10-3 0,-3-7 0,-12-6 0,4-9-1,23-19 1,1 0 0</inkml:trace>
  <inkml:trace contextRef="#ctx0" brushRef="#br0" timeOffset="127587">18423 14463 9691,'0'-19'-359,"0"8"179,0 2 450,0 9 5216,0 0-5036,0 9 0,0 2-180,0 8-180,9 1 0,-7-9 180,6-2 179,1-1-179,-7 3 0,7 18-180,-9 18 0,0 6-45,0-12 0,0 3-313,1-8 0,-2-1 268,-3-3 0,-1-3 90,3 17-90,-7-35 0,9-11-90,9-28 90,0-4 0,2-4-789,7-8 0,3-3 759,-5 4 0,1-3 0,0 0 30,2 0 0,1-1 0,0 0 0,2-2 0,1-1 0,0 1-60,-1 2 0,1 1 0,1 2 120,-1 8 0,0 2 0,1 4-146,9-3 1,1 7 85,-4 8 0,-1 10 21,-3 17 1,-2 8 158,-2 2 0,-5 4 45,-5 6 0,-4 3 44,-2 1 1,-3 1-135,-2-4 0,-2-1 45,-17 21-270,-12-11 0,-21-19-405,22-18 1,0-4-1806,-21-18-4446,10-10 6746,24 6 0,4 0 0,1 0 0,3-2 0</inkml:trace>
  <inkml:trace contextRef="#ctx0" brushRef="#br0" timeOffset="128491">22891 14052 17427,'0'28'3418,"0"3"-2968,0 17-270,-17-7-180,11-12 0,-1-2-90,-22 6-90,10-13-270,17-14 0,13-41 91,19 3 224,-7 3 0,2-1-106,0 4 0,0 2 241,0 3 0,0 3 269,15-2 451,-21 20 0,-10 28-181,-9 14-404,0-13 0,0 1-135,0 20 90,0-20-450,8-12 123,21-27-393,12-19 315,-12 8 1,1-2 224,0-3 0,-1 0 90,-4 8 0,0 4 90,14-5 90,-19 36 179,-12 3-359,-8 27-359,0-6-1980,18 6-7492,4-27 9657,26-3 1,-24-18 0,2 0 0</inkml:trace>
  <inkml:trace contextRef="#ctx0" brushRef="#br0" timeOffset="128866">23950 14248 16348,'-20'-11'2338,"0"-7"-1888,1 16 360,-1 2-1,-8 11-539,6 17-180,-6-6-90,8-2 90,9-3-90,3-14 90,8 14-90,8-15 90,-5 16-90,14-8 0,-15 10 90,16-9-90,-16 6 0,15-6 90,-6 9-90,9-9-360,8-3-360,-6-8-629,-3 0-810,-1 0-1978,-16 0 4137,7 0 0,-9 0 0,0 0 0</inkml:trace>
  <inkml:trace contextRef="#ctx0" brushRef="#br0" timeOffset="129266">23950 14463 10951,'-11'-30'4317,"2"10"-3507,9 3-450,0 6-1,0-9-89,9 1-90,2-1 180,8 1 270,-8-1-1,7 0-449,-16 10-90,7 1-90,-10 9 0,1 0 0,0 9 180,0-7 270,0 15-180,0-15-1,0 16-89,0-7 0,0 8-180,0 10 90,0-8-90,0 16-90,0-15-1259,0 6-2249,0-8 3598,0-9 0,0-2 0,0-9 0</inkml:trace>
  <inkml:trace contextRef="#ctx0" brushRef="#br0" timeOffset="130417">24107 14463 19856,'0'31'-90,"8"-3"-540,12-8-179,19-9 539,-10-6 0,1-2 0,0-6 0,1-2 180,3 4 0,0 0 45,-5-8 0,0 0 45,21 7 540,-10-7 449,-12 27-89,-17-5-91,-3 24 1,-8-7-270,-9 18-91,-1-7-359,-10-1-180,0-3 0,1-33-179,8 11-721,11-23-359,20 8 629,19-9 361,11-2 359,-9-9 269,-4 10 451,-26 10 180,-2 10-541,-9 19-179,0 19-180,-9-22 0,7 26-719,2-48-361,28 14 361,5-18 359,15-18 360,-9 14 180,-8-13 539,-12 8 91,-1 7-450,-16-7-360,6 9 90,1 9-90,2-7-270,9 7-90,8-9 90,3 0 180,-1 0 180,-2 0-180,-17 8 360,7 12-360,-16 10 180,15 10-90,-15-1 0,16 0 180,-16 0 180,7 9-136,-8-19 1,-2 1-90,-2 0 0,-3 1-419,-7 3 1,-3-1 328,1-3 0,-2-1-241,-7 1 1,0-1 195,8-4 0,1 0-90,-13 14-450,9-19-90,8-11-179,2-27 445,18-21-311,3 6 1,4-4 539,7-11 0,4-2-96,-5 19 1,2 1 0,0 0 230,-1-1 0,0 1 0,1 4-158,10-2 0,-1 6 698,9-7 359,-5 29 1,-27 11-271,-1 17-89,-9 3 1068,0-1-1248,0-10 91,0 6-541,-9-21-1169,-2 12-1799,-8-43 3058,8-24 0,2 13 0,9-7 0</inkml:trace>
  <inkml:trace contextRef="#ctx0" brushRef="#br0" timeOffset="131258">25714 14542 18686,'0'34'1559,"0"-1"0,-8 2 1,-2 0-1336,5 4 1,-3 0-135,-10 1 0,-1-1-90,8 1 0,0-2-291,-3-6 1,0-3-250,-6 19-80,9-28-1089,3-12-173,25-8-367,14-17 1260,1 13 989,14-14 1554,-33 27 65,5 19-629,-18 14-900,0-13 0,0 0-90,0 21-270,8-10-810,12-21-1528,11-10-1260,16-9 180,-5-9 3508,6-10 3149,-18-12 1258,-2 1-1618,-17 1-450,-2 18-810,-18 11-899,-10 20-361,-3 2-89,-7 15-809,10-24-720,26 4-630,14-17-719,30-8 2203,-18 3 0,1-1 1574,-3-4 1,-1 0-939,4 4 1,0 1 1657,16-3-90,-20 16-899,-13 12-360,-17 10-180,0 10-90,9-1 0,-7 9-396,16 2 441,-16-17 0,-2 1 90,5 1 0,-1 0 405,-6 8 0,-5 1-316,-5-3 1,-5-1-180,-6 4 0,-4-1 0,-2-7 0,-3-3-304,-6 3 0,0-4 79,11-9 0,2-5-899,-23 2-540,28-31 1079,38-37 630,7 17 0,9 1-698,-1 6 0,4 1 1,2 0 547,8 0 0,4 0 0,-1 2 90,0 0 0,1 1 0,-1 2 150,-6 4 0,-1 0 0,-2 1 1170,6-7 0,-7 3 449,-1 6 83,-22 2-1432,-17 27-360,-9 3-90,-2 10 1578,1-3-3736,27-8-3149,16-9 5307,0-10 0,1-2 0,1-2 0,0-5 0</inkml:trace>
  <inkml:trace contextRef="#ctx0" brushRef="#br0" timeOffset="132337">19285 14307 13829,'-20'0'2249,"1"-9"-2069,8 7 0,11-7 0,11 9-270,26 0 180,-4-9-90,15-2 179,-18-17-89,-10 6 90,-12-6 180,-8 17-90,0 11 180,-17 2-270,4 24-180,-15-13 89,17 25 1,19-17-180,23-1-90,-3-13 1,3-5-226,8-13 0,0-5-381,2 2 1,-1-4 785,5-10 0,-3-3-62,-15 6 0,-2 0 466,0 4 1,-4 3-45,-10-2 90,-3 20-180,-8 20-90,0 10 893,0 9-1073,0 1 712,0-19-892,9-3 90,2-18-450,17-18 181,3-12 359,-7 10 0,0-1-45,-4-5 0,1 4 135,27 0 89,-26 4 1,-5 18-180,-17 9-90,0-7 180,0 7-90,9-9-90,2 0-269,8 0-1170,10 0-2879,1-9 4408,9-10 0,-17 6 0,-4-5 0</inkml:trace>
  <inkml:trace contextRef="#ctx0" brushRef="#br0" timeOffset="132487">20304 13875 15178,'-19'-11'2789,"-1"-6"-2699,9 15-1170,3-7-4137,16 9 5217,12 9 0,-7-7 0,4 7 0</inkml:trace>
  <inkml:trace contextRef="#ctx0" brushRef="#br0" timeOffset="132837">20618 13954 17427,'-28'19'1079,"6"-8"-1079,-7 7-539,19-7-631,18 17-179,14-15-360,17 4 360,9-17 1169,-6-17 540,-3-5 1619,-11-8-180,-17 1-810,-2 19-89,-9 10-541,-9 45 181,-2 10-315,2-8 0,-2 1 89,-3-7 1,0-1-539,4 0 1,-2-2 313,-10 2 0,-1-3-45,7-11 0,-1 0-207,-10 8 1,-3-3-289,5-13 0,0-3-809,0 1 0,0-4-5577,-14-12 6836,11-28 0,17 13 0,2-11 0</inkml:trace>
  <inkml:trace contextRef="#ctx0" brushRef="#br0" timeOffset="133146">20971 13915 15628,'19'-11'1079,"10"2"-989,1 0-539,9-2-1350,-8-8-4138,-3-1 5937,-8 9 0,-9 3 0,-3 8 0</inkml:trace>
  <inkml:trace contextRef="#ctx0" brushRef="#br0" timeOffset="133490">21127 13581 18416,'-9'35'779,"-1"0"1,0 3 0,0 0-780,0 1 0,1 1 0,-2 0 0,2 0 0,2 0 0,3-1-45,1-3 0,6-5-584,26 2-271,12-7 450,-8-27 1,2-7 44,-4 0 0,-1-3 9,0-3 0,-2-3 530,-2-1 1,-4-3 1073,0-18-219,-5 17 181,-26 13-541,-10 29-539,-3 19-90,-6-6-270,17 13-1584,20-25-6961,21 8 8815,12-18 0,-12-3 0,-12-8 0</inkml:trace>
  <inkml:trace contextRef="#ctx0" brushRef="#br0" timeOffset="318442">21186 9858 15358,'0'39'2699,"0"9"-2519,-8-7-180,-3-2-180,0-10 270,2-18-540,9-11-719,18-29-1,3-12 585,6 11 1,3 1 359,-5 7 0,2 3-116,10-2 1,3 5 475,-6 9 0,1 3 54,0-2 0,0 3 171,-1 7 0,0 1-181,-5-4 1,0 0 0,21 8-135,-21-9 0,-1 0 45,13 0 0,7 0 180,-17-18 0,-12 5 830,-10-15-290,-9 17 551,-18 11-821,-3 28-315,-3-8 0,-1 2-225,9 7 0,0 0-90,-21 13-1080,26 4-4317,37-33 5487,27 4 0,-7-17 0,-3 0 0</inkml:trace>
  <inkml:trace contextRef="#ctx0" brushRef="#br0" timeOffset="318803">22441 9662 12210,'0'-11'-2249,"0"-7"2339,0 8 1619,8-1 0,-6 2-180,7 9-539,-9 0 1798,0 0-2068,0 9-180,-9-7-91,-10 15 1,-12 3-225,11 1 0,1 6-135,-1 6 0,1 3-45,-1 4 0,1 1-485,3 2 1,1 1 304,1-4 0,0-2-701,3-6 0,2-3-3751,-2 19 4587,3-19 0,8-18 0,0-3 0</inkml:trace>
  <inkml:trace contextRef="#ctx0" brushRef="#br0" timeOffset="318960">22225 10073 16168,'37'-8'-2159,"13"-3"-585,-12-3 1,3-1 2655,0 4 1,-2 1 0,-11-1 0,-3 2 0,9 0 0</inkml:trace>
  <inkml:trace contextRef="#ctx0" brushRef="#br0" timeOffset="319742">22696 9877 9961,'-1'-19'7556,"1"-1"-6567,0 18 91,-17-5-361,-14 25-629,-1 10-90,-5-4 0,26 13-449,20-26-631,30-2 585,-10-8 1,3-2 269,7-3 0,0-1 270,-3 0 0,-2-1 180,1 0 0,-2 1 1034,8 5 90,-4 20-269,-26 10-541,-3 18-449,-8-6-270,0-3 0,0-20-809,9-10-1080,19-26 1169,-4-2 1,3-2-945,7-4 0,1-2 532,4-3 0,1 1 1806,-5 8 1,-1 3 1037,-3 3 1,-3 2 1346,11 2-1080,-19 11-900,-11 11-449,-9 9-450,0-1 900,0 9-900,17-15-81,5 5-189,17-18-450,0 0 91,9 0 449,-6-9 180,-3-2-90,-11-8 180,-8 8 269,-10-7 1,-1 16 180,-9-6 90,0 8-181,-9 17 1,-2 5-450,-8 8 0,8 16-180,-6-31 90,23 20-360,14-24-359,21 0 314,-8-5 1,2-4 44,-5-9 0,1-3 90,7 1 0,0-4 135,-7-5 1,-1-3 269,0 2 0,-1-1 584,10-19 631,-20 17 89,-10 5-630,-9 34-269,-9-4-450,-2 24 0,-8-15-180,17 6-809,13-17-990,37-2-1889,4-18 270,-14 1 0,0-4 3598,-10-2 0,-4-2 0,16-6 0,-23 5 0</inkml:trace>
  <inkml:trace contextRef="#ctx0" brushRef="#br0" timeOffset="319976">24479 9858 21565,'-29'19'1619,"8"1"-1709,-8-9-180,19 6-1079,10-6-90,19 0 539,12 6 900,-1-6 1079,-10 18 630,-12 1-269,-8 9-1081,1-11 1,-2 1-270,-7 14-675,4-13 1,-3-3-9247,-22-5 9725,-1-5 0,8-17 0,5 0 1</inkml:trace>
  <inkml:trace contextRef="#ctx0" brushRef="#br0" timeOffset="320709">18266 9779 12480,'-20'39'3778,"1"9"-3239,-1-6-269,20-14 0,7 0-45,9-1 0,7-3-1485,14-2 1,7-3 1259,-2-5 0,4-1 0,1-3 30,4-4 0,2-3 0,2-1-75,-5-1 0,1 0 0,1-2 0,0 0-612,0-3 1,0-1-1,0 0 0,1-1 423,-8 2 0,0 0 0,0-1 1,0 1-1,-1-1-239,9 0 1,-1 0 0,-1 0 0,0 1-473,-3 1 1,-1 0 0,0 1-1,-2 1 1074,11 1 1,-3 0-1,-5 0 1,-4 0-1,-5 0 1,13 0-1</inkml:trace>
  <inkml:trace contextRef="#ctx0" brushRef="#br0" timeOffset="321417">24871 9818 13649,'-31'3'5487,"12"12"-4767,45-13-181,26 9-314,-1-6 0,5-1-1003,-14-4 0,1 0 1,1 0 807,4 0 0,2 0 0,0 0 0,2-2 0,1-1 0,-1-1-30,-2-2 0,-1 0 0,0-2-30,0 2 0,0-1 0,-1-1-30,-7-1 0,-1-1 0,-2 0 15,13-4 0,-4 0 164,-11 4 0,-4-2-389,7-25-719,-20 15-3149,-10-15 4138,-9 16 0,0 1 0,0 11 0</inkml:trace>
  <inkml:trace contextRef="#ctx0" brushRef="#br0" timeOffset="327109">23401 4860 11940,'34'15'1079,"0"1"1,4 6-1,2 1-584,5 0 0,-1 4-623,-10 2 0,-2 3 0,0 3 338,2 3 0,-2 1 0,0 4-958,-3-2 1,0 2 0,0 2 0,0 0 855,-5-6 0,-1 0 0,1 0 0,0 1 0,1 1-55,3 5 1,1 0 0,0 1 0,1 1 0,0 0 6,-4-5 0,0 1 0,0 0 0,0 0 0,0 0 0,1 1-245,0 2 1,1-1 0,0 2 0,0-1-1,0 1 1,0 1 235,-2-4 0,-1 1 1,0 0-1,1 0 1,-1 0-1,0 1 1,0 0-152,-1-1 0,1 0 1,-1 0-1,0 1 1,0 0-1,-1 0 1,0 0 99,1 2 0,-2 1 0,1 1 0,-1-1 0,0 1 0,0-1 0,0 0-126,-1-2 1,1 0-1,-1 0 1,0 0 0,0-1-1,-1 1 1,0 0 137,-1 0 1,0 0 0,-1 0 0,0 0 0,0-1 0,0 1 0,0-2-43,3 6 0,1 0 0,-1-1 0,0-1 0,0 0 0,0 0 5,-2-3 0,-1-1 1,1 0-1,-1 0 0,-1-1 1,1 0-12,0 5 0,0 0 0,0-1 0,-1-1 0,1-2 131,2 4 1,0-2-1,-1-2 1,-2 0-366,-2 8 0,-2-2 1,0-3-316,7 2 0,-3-4-899,-11-15 0,-1-6 1740,4-6 0,-9-14 0,0-14 0</inkml:trace>
  <inkml:trace contextRef="#ctx0" brushRef="#br0" timeOffset="327867">24969 4703 9242,'-20'37'4497,"1"5"-3957,5-6 0,-1 4-226,1 3 1,-2 3-1332,1-6 1,-1 3-1,-1 0 1287,-2 5 0,0 1 0,-2 2-90,2-6 0,-1 1 0,0 1 0,0 1-91,0 2 1,1 1 0,-1 2 0,-1-1-439,2-6 1,0 1 0,0 0 0,-1 0-1,1 2 394,3-7 0,-1 2 0,1 0 0,0 0 0,0 0 0,-1 1-30,-1 2 0,0 0 0,0 0 0,-1 1 0,1 0 0,0 0-141,0 4 0,0 0 1,0 0-1,0 1 1,0-1-1,-1 1 138,2-7 1,-1 0 0,0 0 0,-1 1 0,1-1 0,1 1 0,0-1-143,1 2 1,2-1 0,0 1-1,0 0 1,0 0 0,-1 0-1,0-1 142,-2-2 1,-1 1 0,0-1 0,-1 0 0,1 0 0,0 0 0,2-1-85,-2 7 1,1 0 0,0 0 0,1 0 0,0-1 0,-1-1 41,1-3 0,-1-1 0,1-1 0,-1 0 0,1 0 0,0-1 149,0 5 0,0 0 1,0-1-1,1-1 0,0 0-434,-3 5 0,1-2 1,0 0-1,2-2-735,0 7 1,2-1 0,-1-3-1100,1-12 0,0-2 1,2-1 2148,5 6 0,2-6 0,-5-5 0,9-12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38:38.8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9447 5193 11850,'0'33'1169,"0"-1"1,-9 23-1080,7-9 0,2 2-45,-1-12 0,2-1-758,3 9 0,3 0 713,2-4 0,1-2 363,1 14-543,7-6-195,-16-35-255,6-2-809,-8-9-360,0-27 810,9-23 854,-8 12 0,0-4 270,4-7 0,-1 0 27,-3 4 1,-2 1 376,2 4 1,-2 1 60,-3 3 1,-1 5 479,3-2-91,-7 7-269,9 43-180,9 14-361,2 10-179,9 7 997,8-18-907,-6-10 84,15-11-174,-15-9 0,15-9-360,-16-11 270,-1-10 1,-3-9-91,-15 0 449,7 8 271,0 12 0,-7 36 0,16 16-495,-12-1 0,-2 3-213,1-4 1,1-1 122,3 0 0,0-1-315,2 19-1798,17-26-3599,-6-5 5757,15-26 0,-24 7 0,4-7 0</inkml:trace>
  <inkml:trace contextRef="#ctx0" brushRef="#br0" timeOffset="156">10093 5154 13110,'11'48'3508,"-2"2"-3688,0 0-990,2-2-3597,8-9 4767,1-17 0,-9-5 0,-3-17 0</inkml:trace>
  <inkml:trace contextRef="#ctx0" brushRef="#br0" timeOffset="339">10093 5154 15448,'-30'-17'1080,"19"3"-990,22-23-630,28 16-450,-14 2 1,0 1-4598,25-4 5587,-24 7 0,-4 2 0,0 2 0,-4 2 0</inkml:trace>
  <inkml:trace contextRef="#ctx0" brushRef="#br0" timeOffset="472">10250 5213 11940,'37'-39'-4317,"-4"-1"4317,6 19 0,-19 3 0,-12 18 0</inkml:trace>
  <inkml:trace contextRef="#ctx0" brushRef="#br0" timeOffset="647">10270 5585 14639,'18'-24'-3823,"1"0"0,14-17 3823,-5 11 0,0 3 0,-4 3 0,2-2 0</inkml:trace>
  <inkml:trace contextRef="#ctx0" brushRef="#br0" timeOffset="1180">10662 4978 15628,'11'39'1529,"6"0"-1349,-6 9-180,0 2 90,-2 0 90,-9-11-180,0-10-360,0-19-359,0-1 179,0-26-360,0-22 720,0 6 1,0-4 134,0-11 0,0-2 45,0 0 0,0 0-406,-2 0 0,4 2 540,5 11 1,3 4 225,3-6 90,24 21 0,-6 27-1,-1 19 91,-2 14-180,-17 8 0,-2-2-90,-9-18-90,0 16-91,-9-22 1,-11 4 0,-1-19 542,-8-9-811,10 0 269,8 0 179,2 9-89,27 10-180,4 12 90,17-1-90,0 7-629,-8-6-1890,6-1-7285,-16-10 9804,8-11 0,-19-9 0,-1 0 0</inkml:trace>
  <inkml:trace contextRef="#ctx0" brushRef="#br0" timeOffset="1597">11073 4762 19226,'20'26'1709,"0"7"-1619,-10-1 0,-1 3-659,1-4 1,0-1 478,-1 5 0,1-2-958,10 17-841,0-11-2068,-1-11 4012,-8-17 1,-2-2 0,-9-9 0</inkml:trace>
  <inkml:trace contextRef="#ctx0" brushRef="#br0" timeOffset="1755">11171 4684 17517,'0'-31'810,"18"3"-1980,12 8-3057,12-8 4227,6 15 0,-27-5 0,-3 18 0</inkml:trace>
  <inkml:trace contextRef="#ctx0" brushRef="#br0" timeOffset="1897">11269 4821 15268,'-11'0'1799,"29"0"-5487,15-18 3688,-4 4 0,1-2 0,2-8 0,-6-2 0</inkml:trace>
  <inkml:trace contextRef="#ctx0" brushRef="#br0" timeOffset="2097">11642 4488 16887,'28'-29'450,"3"8"-1529,8-16-1890,-9 15-3867,-1 2 6836,-19 11 0,-1 9 0,-9 0 0</inkml:trace>
  <inkml:trace contextRef="#ctx0" brushRef="#br0" timeOffset="2256">11661 4507 18416,'14'35'562,"1"0"0,0 0 1,5 13-1,-5-5-1281,-15 5-2879,8-6 3598,-3-13 0,1-2 0,5-3 0,-2 2 0</inkml:trace>
  <inkml:trace contextRef="#ctx0" brushRef="#br0" timeOffset="2405">11779 4997 17157,'17'-39'-870,"-12"17"1,12 5 0</inkml:trace>
  <inkml:trace contextRef="#ctx0" brushRef="#br0" timeOffset="2897">12191 4272 19046,'-18'11'1259,"5"15"-1259,-15 4-90,8 12 1,0-12-361,18-3-450,22-25 181,21 6 359,-12-3 0,1-1 315,0 1 0,-1 1 135,21 14 810,-11-1-1,-19 10-449,-12 1-360,-8 18-1170,-8-7-6205,-3-2 7285,-9-28 0,9-4 0,3-16 0</inkml:trace>
  <inkml:trace contextRef="#ctx0" brushRef="#br0" timeOffset="3097">12582 4233 18596,'-11'28'3239,"12"11"-3150,18 11-706,-4-20 0,1-1 302,-2 1 0,2-1-518,4-3 0,-3-2-4474,-4 15 5367,13-10 1,-23-18 0,5-3 0</inkml:trace>
  <inkml:trace contextRef="#ctx0" brushRef="#br0" timeOffset="3238">12778 4331 18416,'29'-28'-359,"1"6"-9086,10-7 9445,-10 1 0,-10 15 0,-12-4 0</inkml:trace>
  <inkml:trace contextRef="#ctx0" brushRef="#br0" timeOffset="3422">12876 4115 21025,'-5'29'689,"-1"-1"1,1 2 0,2 1-870,2 11 0,2 3-1035,3-1 1,1 1-3702,0 4 1,0 0 4369,1-2 1,-1-4 0,4 9-1,-9-17 1</inkml:trace>
  <inkml:trace contextRef="#ctx0" brushRef="#br0" timeOffset="4155">11191 5840 15538,'-11'11'5397,"29"6"-4767,23-6-451,-8 2 1,4 2-90,6 0 0,1 1-90,-3 3 0,-2 1-762,1 0 1,-1-1-4,-9-3 1,-1-1-840,-4-1 0,-3 0-8227,9 6 9732,-3-9 1,-17-3-1,-2-8 1</inkml:trace>
  <inkml:trace contextRef="#ctx0" brushRef="#br0" timeOffset="4339">11661 5624 18416,'-19'18'2969,"-10"21"-2924,18-6 0,0 4-45,-3 10 0,0 4-945,4-15 1,1 0-1,0 0 45,-2 15 1,0-1-1305,-3 0 1,0-5 2384,-6-1 0,9-9 1,3-35-1</inkml:trace>
  <inkml:trace contextRef="#ctx0" brushRef="#br0" timeOffset="4663">11838 5899 18596,'39'-9'-45,"-15"-3"0,0-4-944,1-3 0,0-4 629,1-5 0,-2-2 360,-7 5 0,-3-1 0,3-21 450,-17 7 359,0 19 361,-18 3-631,5 18 1,-15 26-90,8 7-405,10-4 0,1 1 135,-11 11-270,9 5-270,29-24-2069,15-3-674,-1-16 0,3-6 3103,1-6 0,-2-1 0,9-3 0,-8-5 0</inkml:trace>
  <inkml:trace contextRef="#ctx0" brushRef="#br0" timeOffset="5022">12484 5487 21655,'20'28'1349,"-9"-6"-989,-2 15-90,-9-6-1,0 8-179,0-9 90,0-1-180,0-18-180,0-3-359,0-34-361,17-6 450,-11-1 1,1-2 269,10 0 0,3 0-57,-5 4 1,1 1 236,3 4 0,1 5 450,10 1 90,-10 20-90,-3 20-181,-6 10-179,0 9-270,7 0 293,-8-17-1732,10-4-2609,8-18 4228,-6 0 0,-2 0 0,-12 0 0</inkml:trace>
  <inkml:trace contextRef="#ctx0" brushRef="#br0" timeOffset="5130">12955 5566 15088,'0'30'-809,"0"-10"809,9-12 0,-7-8 0,6 0 0</inkml:trace>
  <inkml:trace contextRef="#ctx0" brushRef="#br0" timeOffset="5272">13014 5134 19766,'-20'-8'-5127,"9"5"5127,2-5 0,9 8 0,0 0 0</inkml:trace>
  <inkml:trace contextRef="#ctx0" brushRef="#br0" timeOffset="5955">13132 5330 19856,'8'31'1439,"-6"6"-1439,16-15 0,1 6-360,3-8-180,6-10-539,-8-10-90,-1-28 449,10-13 630,-7-9 450,6 11 1079,-9 19 90,1 11-719,-9 27 179,-2 12-359,-1 20-540,-7-20 0,0-1-180,8 12 90,0-4-450,2-26-899,8-11-450,10-28 315,-14 4 0,0-2 269,5-4 1,0-1 1034,-1-4 0,1 2 1979,10 1 989,-10 6-899,-3 43-719,-15 14-271,7 10-899,-9 7 0,9-18-539,2-10-1081,17-20-808,-6-28 1483,-4 0 1,1-3 491,-4 0 0,0-1 408,4-8 0,1 3 1034,0 15 0,0 3 1620,1-9-720,6 28-720,-25 19-719,15 21-360,-15 1 0,24-2-270,-13-19-270,33-12 90,-13-8 181,15-8 815,-9 6-726,-8-7 180,-3 9-180,-17 0 90,-3 17-1619,-8-4-8212,0 16 9815,0-19 0,0-1 0,0-9 1</inkml:trace>
  <inkml:trace contextRef="#ctx0" brushRef="#br0" timeOffset="7085">13935 4017 19676,'-9'50'1304,"7"-18"0,2 2-1169,-1 0 0,2 1-225,3 5 0,3 1-90,2-1 0,1-2-405,0-6 1,0-5-2024,10 4-3869,-1-14 6477,10-17 0,-16 0 0,4 0 0</inkml:trace>
  <inkml:trace contextRef="#ctx0" brushRef="#br0" timeOffset="7201">14268 4213 18686,'11'31'-1889,"-2"6"1889,-9-15 0,0-3 0,0-10 0</inkml:trace>
  <inkml:trace contextRef="#ctx0" brushRef="#br0" timeOffset="7352">14464 3782 16438,'-11'-11'-1282,"2"2"0,9 9 0,0 0 1</inkml:trace>
  <inkml:trace contextRef="#ctx0" brushRef="#br0" timeOffset="7534">14444 3762 19586,'29'45'287,"0"1"1,0-1 0,1-1 0,0 0 0,-11-4-243,-16-5 0,-4 0-135,5 4 0,1 0-270,-5-3 0,0-2-719,-1-4 0,2-1-5488,7 10 6567,3-20 0,0-10 0,-2-9 0</inkml:trace>
  <inkml:trace contextRef="#ctx0" brushRef="#br0" timeOffset="7844">14797 4154 19586,'-20'31'1889,"1"-3"-1979,-1-17-540,36-2-719,16-18 764,-3 1 1,3-3 314,7-7 0,-1-4-124,-7-2 1,-1-2 393,-4 2 0,-2-2 72,-4 2 0,-3 0 558,-7-6 269,-1 10 181,-9 11-271,-9 27-269,-2 12 245,-8 3-785,8 13-52,11-24-2017,28 6 2069,23-17 0,-17-3 0,1-8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40:01.83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1666 12739 16977,'0'43'390,"0"1"0,4 8 0,1 3-360,-5-17 0,0 2 0,2 1-1310,3 9 1,2 2-1,-2 1 1280,-3-1 0,-3 1 0,2 1 0,3-11 0,1 2 0,0-1 0,-1 0-45,-3-1 0,-1-1 0,0 0 0,1-1-105,2 12 0,0-1 1,0 0 174,-3-5 0,0-2 1,0 0-416,0-5 0,0 0 1,0-2-241,0 8 0,0-3-225,0-8 1,0-3-4992,0 8 6015,0-21 1,0-10 0,0-9 0</inkml:trace>
  <inkml:trace contextRef="#ctx0" brushRef="#br0" timeOffset="240">1489 14071 11940,'-10'18'3778,"18"-5"-2878,5 24-271,25-7-179,-8 1-270,9-3 180,-8-17-270,6-2-180,-16-27-1260,17-21-1663,-22 3 0,-2-6 2900,2-9 0,-2 2 0,-3 15 0,-2 2 0,0-20 0</inkml:trace>
  <inkml:trace contextRef="#ctx0" brushRef="#br0" timeOffset="2990">8702 17129 14099,'0'39'1799,"0"0"-1799,0 0 180,0-17-90,9-4 0,-7-36-90,15-21 0,-7 2 0,0-4-108,4-9 1,2-1 17,-1 15 0,1-1 0,1 2-1187,8-16 0,0 4-837,-1 9 1,3 6 2113,2 10 0,-2 5 0,-3-1 0,2 18 0</inkml:trace>
  <inkml:trace contextRef="#ctx0" brushRef="#br0" timeOffset="3248">9133 17031 11580,'39'22'2609,"1"-5"-2609,-13-15 0,2-4-90,24-7 135,-19 1 0,-1-3-45,8-20 270,-12 1 179,-21 1 811,-8 19-91,-9 10-90,-10 10-359,-12 27-630,11-12 0,1 0-90,3 1 0,2 1-135,0 3 0,8-4-854,24-4-2789,23-4 3778,-2-21 0,1-3 0,5 4 0,-1-7 0</inkml:trace>
  <inkml:trace contextRef="#ctx0" brushRef="#br0" timeOffset="3440">9858 16600 17337,'-39'8'2339,"8"29"-2339,16-12 0,2 3-912,6 14 0,3 3 822,-1-1 1,2 1-496,2 4 0,2 0-899,-1-8 0,0-1-2159,0-1 0,0-2 3778,0 4 1,0-12 0,0-21 0</inkml:trace>
  <inkml:trace contextRef="#ctx0" brushRef="#br0" timeOffset="3589">9741 17109 15628,'37'-19'-1035,"-13"5"1,2-1-2519,8 0 0,2 0 3553,4-5 0,-2 1 0,6-3 0,-10 4 0</inkml:trace>
  <inkml:trace contextRef="#ctx0" brushRef="#br0" timeOffset="4217">10152 16835 12210,'-39'-11'5397,"8"2"-4767,3 27-451,8 3-179,1 10-179,8 6-901,20-15-1888,30-3-630,13-10 2608,-18-16 1,0-3 1214,-4 3 0,-1 1 2743,21-14 360,-2 11-809,-27 18-900,-3 19-450,-18 5-809,0 15-450,0-18-90,0-1-180,0-18-809,8-20-720,21-22 899,-10 7 1,3-2-225,7 1 0,1 0 809,-1 0 0,1 2 360,-1 7 0,1 2 855,20-6 179,-11 3-269,-11 6-361,-8-17 1,-9 6 270,-3-15 359,-8 6 181,0 10-451,0 12 1,-17 11-270,4 33-360,-16 6-135,18-16 0,3 2-90,1 7 0,3-2-495,4 0-809,20-3-360,28-29 809,-22-8 1,0-4 719,8-6 0,0-3 101,-4 0 1,-2 1 572,-3 3 1,0 3 1394,23-3-90,-26 25-449,4 21-541,-24 12-449,16 9-450,-16-2-179,7-26-1890,-1-5-2901,12-34 5150,19-14 0,-15 7 0,2-2 0</inkml:trace>
  <inkml:trace contextRef="#ctx0" brushRef="#br0" timeOffset="4506">11387 16796 16887,'0'50'3239,"9"-2"-3689,2-18-1619,8-10-1259,18-12-360,-4-25 2698,-9 3 1,0-2 1259,-4-4 0,-1-2 899,1-2 0,-1 0 1620,12-6 89,-12 1-1259,-10 19-359,-9 1-901,0 18-179,0 19-180,0 13-90,-9 1-719,7 3-630,2-32-1440,20 5-1888,10-18 4767,9-18 0,-17 14 0,-4-13 0</inkml:trace>
  <inkml:trace contextRef="#ctx0" brushRef="#br0" timeOffset="4973">12014 16815 15628,'20'-8'90,"-9"-12"-90,-3-2 450,-8-15 1079,0 15-360,0 3 180,-9 19-359,-1 11-450,-19 26-91,7 13-533,8-24 1,0 0-7,7 3 0,3-1-90,4 11-989,38-17-1710,5-14-2037,-6-18 1,2-8 4884,-2-2 0,-4-1 1,11-12-1,-9 7 1</inkml:trace>
  <inkml:trace contextRef="#ctx0" brushRef="#br0" timeOffset="5616">13307 16502 13919,'-19'-20'5667,"8"35"-5038,2 18-404,8 3 0,2 6-1396,0 11 1,-2 1 1200,-1-17 0,-1 0 0,0 0-30,0 3 0,-1 0 0,0-2 170,-6 4 1,0-4-261,5-7 0,-1-5 137,-2-6-1036,25-29 179,14-22 585,-7 7 1,2-2 269,3 0 0,1 2 44,-5 7 1,0 4 1080,14-5-1,-20 36-359,-10 3-361,-9 27-359,-18-6-90,-3-3 817,-19-20-2436,10-10-2102,2-26-6110,8-22 9815,27-14 0,-12 12 0,23 15 1</inkml:trace>
  <inkml:trace contextRef="#ctx0" brushRef="#br0" timeOffset="6148">13837 16776 18866,'-18'11'1799,"-4"-2"-1799,-8-1 0,2 3-180,17 18-90,11-8-719,20-1-720,28-11 630,4-27 822,-22 8 0,-1-2 437,-4-2 0,-2-2 1529,7-12-270,-11 17-539,-10 2-810,-9 26-180,9-3-360,2 14-656,17-17-1682,11-3-900,12-25 2069,-1 4 1889,-26-1 0,-1 0 2968,17 3-270,-19 2-1079,-3 9-990,-18 26-629,0-11-360,0 31 0,0-15-539,8-1-271,3-10 720,9-3 270,0 3 270,-10 2 90,-1 6 0,-18 9-450,-2-13-180,-8 13-900,-1-35-2428,9 5-5127,20-25 8635,22-1 0,-7 5 0,2-3 0</inkml:trace>
  <inkml:trace contextRef="#ctx0" brushRef="#br0" timeOffset="6640">14680 16933 19586,'0'-22'1259,"-1"13"-1259,1 29 0,0 10-90,0 18-90,0-6-90,9-12-179,20-12-91,3-18 360,16-18 0,-9-4 270,1-17 0,-19 0 270,-3 0 449,-18 8-179,0 20 0,-18 5-181,-4 23-269,-8 3-270,2-7 0,17 13 90,2-24-359,18 7-1,10-35 90,12-7 180,-11 1 0,-1-3 45,1 5 0,-1-1-381,-2-11 0,-3-1 426,1 3 0,-2-1 45,-6-11 0,-3-2 134,1 7 1,-1 2-45,-4-1 0,0 5 225,0 0 270,0 32-406,0 33 1,0 17-135,-5-4 0,1 2-611,3 3 1,1 4 0,-1-1 370,-2-4 0,0-1 0,0-1-795,3 17 1,0-1-2609,0-5 1,0-4 3552,0-15 0,0-3 0,0 2 0,0-12 0</inkml:trace>
  <inkml:trace contextRef="#ctx0" brushRef="#br0" timeOffset="7531">10230 18187 15358,'-28'-30'3598,"6"1"-3238,-6 18-180,0 3 0,-3 8-180,1 17 0,1 5-180,10 8 90,8-1-180,11-18-180,29-3 45,-6-17 1,4-8 179,7-2 0,1-3 135,6-10 0,-3-6 135,-6-4 0,-3-3-896,-3 1 0,-4-1 985,-6-4 1,-4 0 135,-6-1 0,-1 2 183,1 5 1,-4 5-184,-10-3 270,-3 17-361,1 43 1,0 14-135,0-7 0,1 3-15,3 6 0,3 5 0,1 0-94,-3-3 1,1 0-1,4 0 34,6 3 0,3-1 0,2 0 237,3 12 0,5-4-747,8-14 1,5-5-361,0-6 1,3-7-226,0-16 1,0-7 494,1-4 1,-2-7 629,-3-7 0,-4-6 405,-5-2 0,-4-2 952,-7 0 0,-3 2 172,1-7-449,-18 15-541,-11 34-235,-1 21-394,-8 3 513,27 16-1592,22-8-2069,30-19 3190,-11-10 1,1-4 0,5-7 0,-1 0-1</inkml:trace>
  <inkml:trace contextRef="#ctx0" brushRef="#br0" timeOffset="8140">11230 18030 14819,'25'-14'44,"0"0"1,6-8 225,-14-6 270,-17 17 180,0 2-451,0 9 3689,0 0-3688,0 9 0,0 2 0,0 17 0,-9-15-91,7 31-89,-15-11 0,6 17-90,0-2-180,2-9-89,18-9-901,19-10-1348,23-11-721,-18-16 1,3-4 3131,9 1 0,-2-2 0,2-9 1,-1 3-1</inkml:trace>
  <inkml:trace contextRef="#ctx0" brushRef="#br0" timeOffset="8406">11818 17952 19316,'-30'28'1259,"1"3"-1259,10-9-270,8 12-449,2-21-1170,35 7-720,-2-11 631,24-18 1708,-9-11 899,-17-10 900,-4 0-269,-19 1-361,1 18-629,-17-6-270,-5 15-1079,-8-16-2249,10 16 3328,20-7 0,2 9 0,7 0 0</inkml:trace>
  <inkml:trace contextRef="#ctx0" brushRef="#br0" timeOffset="8681">12132 17991 18596,'0'39'1889,"0"1"-1889,0-1-180,0-17-89,0-5-1081,0-17-1168,17-17-540,14-14 2923,-8 10 0,4 1 494,2-1 1,1 3 1709,20-2 360,-11 11-990,-11 18-720,-8 11-629,-9 10-180,6 9-1529,-6-8-5666,8-12 7285,1-10 0,-9-9 0,-2 0 0</inkml:trace>
  <inkml:trace contextRef="#ctx0" brushRef="#br0" timeOffset="38032">15816 9309 10051,'-2'-41'1349,"22"4"-989,21 17-225,-13 14 0,3 1-658,7-4 0,0 1 748,-2 6 0,0 1-135,15-7 0,3-1 0,-5 7 0,2 2-60,-13-3 0,2 0 0,0 0-30,1 0 0,2 0 0,-1 0 0,0 2 0,1 1 0,0-1-539,6-1 0,0-2 1,-1 2 598,-1 1 0,0 1 0,-1 1 0,0-1 0,0 0 0,-1 0-65,-2-1 0,-1 1 0,-1 1 95,-1 0 0,-1 2 0,0 1 180,16 5 0,-1 2-529,-1-1 0,0 2 439,-3 2 0,-2 0-91,1-3 1,0-2-45,1-4 0,-2 0 0,-3 4 0,0 0 64,-1-3 0,-1-1 26,-8 0 0,-1 1 640,1 3 1,-2-1-326,17-6 1005,-2 16-1365,-18-7 1199,7-1-1109,-15-1 736,6-9-826,-8 0 400,-1 0-220,-8 0-27,-2 0-153,-9 0-630,0 0-2068,0 9-4858,-9-7 7466,-11 7 0,7-9 0,-4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44:20.38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13836 4586 12210,'-39'19'-1439,"9"-8"-3418,10 7 4857,38-16 0,-11 6 0,19-8 0</inkml:trace>
  <inkml:trace contextRef="#ctx0" brushRef="#br0" timeOffset="125">14013 4703 12030,'0'48'4318,"-17"-7"-4318,4-1-180,-25-12-2609,17-26 2789,1 5 0,12-16 0,8 9 0</inkml:trace>
  <inkml:trace contextRef="#ctx0" brushRef="#br0" timeOffset="526">14288 4723 17607,'0'50'944,"0"-17"1,-1-1-945,-7 3 0,6 19 90,-16-40-180,16 12-360,-7-24 0,9 7-719,0-36-90,0-14 449,7 4 1,4-4-136,2-4 1,4 0 138,7 0 1,2 1 850,3 3 0,1 4 305,0 10 0,-1 4 1629,12-6-630,-4 29-270,-17 20-269,-9 19-180,-2 11-271,-10 0-179,1-2 0,0-17-180,0-3-450,-8-17-401,-3-11-4006,0-20 4937,-6-28 1,14 22 0,-5-9 0</inkml:trace>
  <inkml:trace contextRef="#ctx0" brushRef="#br0" timeOffset="828">14836 4448 17157,'0'29'450,"0"10"-630,-8-15 90,5 19 90,-5-29-270,25 5-449,14-10 269,19-9 270,-9-18 270,-4 5 180,-26-24-90,-2 16 0,-9-8-180,-9 18-180,-11-6-2879,-2 6 3059,-6 0 0,17 2 0,3 9 0</inkml:trace>
  <inkml:trace contextRef="#ctx0" brushRef="#br0" timeOffset="975">15130 4331 17607,'29'-11'1709,"1"-6"-2878,9 14-3868,1-14 5037,-10 6 0,-10 0 0,-12 2 0</inkml:trace>
  <inkml:trace contextRef="#ctx0" brushRef="#br0" timeOffset="1134">15346 4017 15718,'-16'24'1499,"1"0"0,4 4 0,3 3-1544,2 7 1,3 2-1351,-1 5 1,-1 0 1219,0 1 1,-1-3-1,-5 9 1,3-17-1</inkml:trace>
  <inkml:trace contextRef="#ctx0" brushRef="#br0" timeOffset="1809">13837 4507 13559,'0'20'2249,"-9"-1"-1799,-2 10-360,-9-8-180,1-1 0,8-2 90,2-8-90,18 1 90,19-2 0,14 0 0,-13-5 0,1 3 90,11 12 629,-4 10-359,-26 1-90,-2 9-270,-9-8-1259,0-3-8572,0-8 9792,-1-1 1,1-8 0,0-2-1</inkml:trace>
  <inkml:trace contextRef="#ctx0" brushRef="#br0" timeOffset="2716">15699 4174 14189,'-20'28'1844,"14"-1"0,1 3-1799,-4-4 0,1 2-180,6 14 0,1 1-765,-4-7 1,2-2-3194,6-3 1,3-1 4092,4 18 0,1-28 0,-2-12 0</inkml:trace>
  <inkml:trace contextRef="#ctx0" brushRef="#br0" timeOffset="3379">18658 4448 16707,'-39'0'2879,"-9"0"-3059,-2 9 90,8 2-450,5 0-809,27 6-720,18-6 450,23 0 1259,19 7 270,-9-8 540,-4 10 899,-26 8-179,-2 3-721,-9 8-359,-18-9-809,5-1-5847,-15-27 6566,17-4 0,2-9 0,9 2 0</inkml:trace>
  <inkml:trace contextRef="#ctx0" brushRef="#br0" timeOffset="3762">18932 4664 15988,'0'28'1394,"0"1"0,0 23-1304,1-10 0,-2 1 0,-3-12 0,0 1-90,3 11 0,-1-1 90,-15 10 0,6-13-360,0-21-629,3-18-630,8-35-630,8-9 1439,1-1 1,2-5 554,1 14 1,1-1-1,1 1 105,0-1 0,-1 0 0,2 0-198,0-3 0,1 1 1,1 2 661,2-1 1,1 4 404,0 8 1,-1 4 629,3 5-359,4 26-1,-24 19-89,7 13-631,-9-12 1,0 1 0,0 20-129,0-21 1,0-1-322,-9 5-275,-2-14-3503,0-12 3868,2-25 0,9 16 0,0-7 0</inkml:trace>
  <inkml:trace contextRef="#ctx0" brushRef="#br0" timeOffset="4138">19462 4527 19226,'-9'30'-720,"7"-1"-269,2-18-360,19-3 809,3-8 450,6-8 270,-17-3-180,-2-18 90,-9 16 90,-9-22-180,-10 22-270,-3-15 180,-7 8 0,19 1 90,18 8 90,14 2 270,26 1-180,-19 7 0,1-1 44,0-6 1,1-1-270,3 4 0,0-1 45,0-3 0,-1-2-2641,-7 2 1,0-1 2640,9 0 0,-4 0 0,-7-1 0,2 3 0</inkml:trace>
  <inkml:trace contextRef="#ctx0" brushRef="#br0" timeOffset="4305">19893 4154 16797,'-16'30'1199,"1"-1"1,0-4-1,2 0-1199,6 4 0,3-1-899,-5 13-2519,18 7 3418,11-17 0,-7-12 0,4-10 0</inkml:trace>
  <inkml:trace contextRef="#ctx0" brushRef="#br0" timeOffset="4589">20206 4194 18686,'31'-11'1080,"6"11"-1080,-7 11 0,10 8 180,-10 1-90,-10 8 449,-12 3-134,-6-4 0,-4 2-46,-5 1 1,-3 1-135,0 4 0,-2 0-360,-3-5 1,0-1 134,0-4 0,1-2-90,-5 7-810,25-10-2338,16-12 3238,11-6 0,2-4 0,2 2 0,6 0 0</inkml:trace>
  <inkml:trace contextRef="#ctx0" brushRef="#br0" timeOffset="5164">23342 4213 18686,'-50'20'1529,"11"-1"-1978,10-8-1170,19 7 90,18-16 539,14 7 810,26-1 720,-6 3 809,-3 9 180,-20 8-539,-10 3-810,-9 17 89,-9-16-898,-2 5-3779,-8-26 4408,8-2 0,2-9 0,9 0 0</inkml:trace>
  <inkml:trace contextRef="#ctx0" brushRef="#br0" timeOffset="5580">23656 4409 16707,'0'48'3508,"0"2"-3463,0-17 0,0 2 0,0 0 0,0-1-45,0 1 0,0 0 45,0 0 0,0-2 45,0 17-270,0-11-179,0-19-361,0-20-989,0-29 629,3 2 1,2-5 160,8-10 0,3-5 739,-6 9 0,0-2 0,3 1-402,7-2 0,4 2 1,-3-1 671,-6 0 0,-2 0 0,2 2 449,14-9 1,-1 5 359,-12 15 1,-1 4 629,4-3-90,-10 43-449,-9 14-181,0 19-539,1-17 0,-2 1 2,-7-3 1,-2-1-183,-3 20-360,-15-13 161,8-35-4929,9-4 5038,3-26 0,8 15 0,0-5 0</inkml:trace>
  <inkml:trace contextRef="#ctx0" brushRef="#br0" timeOffset="5863">24087 4292 19766,'11'37'2248,"-11"-13"-2248,-2 21 180,-7-14-450,26-9-179,5-5 89,26-17 180,-6 0 0,-3-17 90,-20-5-90,-10-17 0,-9-1-809,0 10-810,-9 2-720,-2 17-2608,-8 2 5127,-1 0 0,9 7 0,2-7 0</inkml:trace>
  <inkml:trace contextRef="#ctx0" brushRef="#br0" timeOffset="5979">24126 4311 10310,'44'-21'1007,"1"0"0,-1 0 1,-5-1-1,0-1 1,-3 5-874,3 6 1,-2 2-90,-6-5 0,-1 2-180,-1 7 1,0 1-4274,19-12 4497,-26 14 1,-5-5 0,-17 8 0</inkml:trace>
  <inkml:trace contextRef="#ctx0" brushRef="#br0" timeOffset="6764">24577 3900 14908,'-29'26'6207,"8"6"-5982,5 0 0,3 4-225,7 7 0,2 1-1130,-6-7 0,2 0 275,-1 17 1,16-14 1249,23-43 1,18-20 0,8-9 0,-3 2 0,-14 13 413,11 17-809,-7-20 0,15-15 0,2-5 0,-14 5 0,-28 17 0,-29 16 539,2-7-629,27 9 192,4 0-192,17 0 0,-9 9 180,-1-7 989,-19 16-809,-1 1 90,-9 12 0,0 8-540,-9 0 180,-2 0-180,-8-17-90,8 4-269,2-15 269,18 0 180,2-2 90,8-1 180,1-5 809,-9 5-1079,-2 1 90,-9-7 0,0 16 0,0-16 90,0 6 6027,0-8-9394,0 0 0,0 0 0</inkml:trace>
  <inkml:trace contextRef="#ctx0" brushRef="#br0" timeOffset="7972">25204 4252 15448,'-9'3'1439,"7"3"-1169,-7-6 180,9 2-180,0 7 90,0 8-270,-8-21-1,5 28 91,-5-22 0,8 9 0,0 7 90,0-16 90,0 15 0,0-6 89,0 0-179,0 6 0,0-6 0,0 0-90,0 15-90,-9-21-90,-2 21-900,-17-24-3507,-3 7 4407,-8-9 0,17 0 0,5 0 0</inkml:trace>
  <inkml:trace contextRef="#ctx0" brushRef="#br0" timeOffset="33096">18423 9799 17607,'11'48'584,"-6"-20"1,-2 3-585,-1 8 0,-4 0 0,-2-7 0,0-1-45,3 3 0,0-3-944,-8 9-1260,9-1-1349,0-17 3598,17-5 0,-12-17 0,12 0 0</inkml:trace>
  <inkml:trace contextRef="#ctx0" brushRef="#br0" timeOffset="33365">18795 10054 17247,'-8'39'810,"-3"0"-810,-9-8 180,18 6-630,22-24 90,21 4 360,9-17 90,-11-26 90,-10 2-180,-22-3 0,-4-3 90,6-2-90,-14 4 0,-7 1-180,-19 3-630,-10-13-2068,1 26-1889,12-6 4767,17 15 0,3-7 0,8 9 0</inkml:trace>
  <inkml:trace contextRef="#ctx0" brushRef="#br0" timeOffset="33654">19187 9917 17427,'-4'30'180,"-1"0"0,1 4 0,-2-2-360,-14 9 180,9 7-270,20-17-360,21-12 271,12-10 269,-13-11 0,-1-5 180,4-12 90,5-12-180,-26-17 179,-2 7-179,-18 2-179,-11 2-2610,-10 15-5216,-1-7 8005,12 19 0,10 1 0,9 9 0</inkml:trace>
  <inkml:trace contextRef="#ctx0" brushRef="#br0" timeOffset="33957">19618 9779 17877,'-8'11'360,"-3"7"-360,-9 1-180,1 3-270,8 6-1169,19-8-450,23-9 450,19-2 1259,0-18 1080,-2-11 1259,-26-10-360,-5-9-630,-17 8-539,-17 3-360,-5 17-540,-17 2-1709,8 9-3238,3-9 5397,35 16 0,-12-14 0,23 16 0</inkml:trace>
  <inkml:trace contextRef="#ctx0" brushRef="#br0" timeOffset="34141">20050 9740 16618,'0'28'3328,"-18"12"-3194,4-12 1,-3 2-90,-6 5 0,-4 0-45,-6 4 0,-1 0-90,3 5 1,1 0-1256,-1-8 1,3-1 84,7 5 1,3-3-3418,-10 4 4810,17-13 0,2-19 0,9-9 0</inkml:trace>
  <inkml:trace contextRef="#ctx0" brushRef="#br0" timeOffset="34396">20030 10132 19946,'-9'50'539,"-2"-2"-629,-8-17-449,8 6-181,28-24-179,16 4 809,17-17 90,-2-17 359,-17-5 271,-12-17-360,-10 17-270,-27-4-990,-21 24-7465,-13-7 8455,21 8 0,3 2 0,-3-1 0,14 0 0</inkml:trace>
  <inkml:trace contextRef="#ctx0" brushRef="#br0" timeOffset="35079">18815 10700 16348,'-39'20'1079,"14"-7"0,1 2-899,4 4 0,-1 1-90,-8 8 0,1 3-90,11 4 0,2 0 0,-5-4 0,3-1-45,8-1 0,7-1-495,20 11-1618,32-17-631,-11-11 1,3-5 2788,3-9 0,-1-3 0,8 4 0,-17-7 0</inkml:trace>
  <inkml:trace contextRef="#ctx0" brushRef="#br0" timeOffset="35255">19011 10877 19136,'37'-11'-2608,"13"2"-1350,2 1 3958,-4-3 0,-28 0 0,-12 2 0</inkml:trace>
  <inkml:trace contextRef="#ctx0" brushRef="#br0" timeOffset="35463">19246 10602 15358,'-20'0'5847,"1"0"-4948,-10 27-359,-1 5-315,14 0 0,1 4-135,-4 2 0,1 2-890,7 0 0,1 1 575,-5-1 1,1-2-236,2-7 0,5-3-2059,13 11-2068,25-11 4587,3-20 0,2-5 0,10 6 0,-3-9 0</inkml:trace>
  <inkml:trace contextRef="#ctx0" brushRef="#br0" timeOffset="35688">19657 10740 19046,'-28'8'3508,"6"12"-3238,7 2 0,2 4-180,2 3 0,2 3-135,0 11 0,-1 1 45,0-8 0,0 0-630,1 3 0,-1-2-4047,-10 4 4677,9-12 0,3-21 0,8-8 0</inkml:trace>
  <inkml:trace contextRef="#ctx0" brushRef="#br0" timeOffset="36575">23127 9838 12750,'10'-22'6296,"-1"5"-5486,-9 34-451,0 14-314,-3 5 0,-3 4-90,1-3 0,-1 0-651,-3 12 0,-1-2-519,0-15 1,0-3-3278,-1 19 4492,11-20 0,3-17 0,5-2 0</inkml:trace>
  <inkml:trace contextRef="#ctx0" brushRef="#br0" timeOffset="36875">23617 9897 17427,'-20'9'1349,"0"10"-1349,1 20-90,-1-6-180,9 13-89,20-24-271,13-3 450,17-10 180,0-18 180,-8-2 270,-12-17 0,-10-11-361,-9 6-178,-9-13-361,-2 25-1979,-8 1-1708,-1 3 4137,18 14 0,-5-5 0,16 8 0</inkml:trace>
  <inkml:trace contextRef="#ctx0" brushRef="#br0" timeOffset="37142">24009 9858 19406,'-1'37'90,"-7"13"0,-3 2-180,4-18 0,3-3-180,13 2-539,21 4 269,20-26 540,-20-8 0,-1-6 45,-3-9 0,-2-4 315,16-17-136,-28 2 1,-5-3-45,2-19-90,-18 3-450,-19 13-2428,-5 18 2788,-6 8 0,19 2 0,11 9 0</inkml:trace>
  <inkml:trace contextRef="#ctx0" brushRef="#br0" timeOffset="37525">24596 9760 15808,'-41'0'2698,"4"0"-2698,17 0 0,10 8 90,1-5-449,26 5-271,-4-8 360,16 0 270,-10-8 0,-8-3 0,-2 0 0,-18 2-90,-11 9-270,-10 0-2788,-9 0-4497,8 0 7645,12 9 0,10-7 0,9 7 0</inkml:trace>
  <inkml:trace contextRef="#ctx0" brushRef="#br0" timeOffset="37767">24871 9721 18057,'-9'45'1079,"-19"-10"-1079,8 1 0,-2 2 0,-6-11 0,-3-2-270,1 9 0,2 0-495,2-4 1,2-1-810,-1-4 0,2 0-2339,3 0 1,1-2 3912,-12-2 0,12-3 0,10-18 0</inkml:trace>
  <inkml:trace contextRef="#ctx0" brushRef="#br0" timeOffset="38017">24910 10034 19496,'-20'20'0,"9"-1"-180,3 1 180,17-1-180,1-8 90,10-2 180,8-18-90,-15-2 180,5-17-360,-18 15-1889,-9-4-6206,-19 17 8275,-1 0 0,-1 0 0,-7 0 0,-7 0 0</inkml:trace>
  <inkml:trace contextRef="#ctx0" brushRef="#br0" timeOffset="38400">23636 10700 18147,'-17'29'2158,"-5"1"-2068,7-7 0,-1 2-45,2 0 0,0 0 45,-6 17-90,10 12-90,27-30-989,16 13-990,-1-29 0,3-5 2069,1 2 0,-2-1 0,10-4 0,-9 0 0</inkml:trace>
  <inkml:trace contextRef="#ctx0" brushRef="#br0" timeOffset="38575">24008 10740 17517,'-19'-9'1619,"8"7"-1439,20-7-1080,30 9-2787,13-9-766,-13 5 1,-1-3 4452,-11-2 0,-2-1 0,14-1 0,-22 2 0</inkml:trace>
  <inkml:trace contextRef="#ctx0" brushRef="#br0" timeOffset="38792">24283 10524 18057,'-39'17'3148,"8"14"-3013,12-4 0,1 5-45,2 6 0,2 2-997,-2 0 0,1 1 862,0 3 0,2-1-132,2-12 1,2-1-1803,7 18-2267,22-20 4246,21-17 0,-8-2 0,-7-9 0</inkml:trace>
  <inkml:trace contextRef="#ctx0" brushRef="#br0" timeOffset="39100">24577 10720 19676,'-11'-30'0,"28"10"0,16 11 45,-4 8 0,1 2 404,11 8 271,-12 11-90,-21 10-316,-10-3 1,-5 3 0,-1-4 0,-3 0-180,-4 8 0,-1-1-135,1-7 0,0-2 0,1 2 0,0-4 0,-6 0 0,27 4-540,6-15-899,35 0-3148,-7-2 4587,7-9 0,-26 0 0,-5 0 0</inkml:trace>
  <inkml:trace contextRef="#ctx0" brushRef="#br0" timeOffset="39975">14699 9975 18416,'-48'9'2699,"7"2"-2699,16 2 0,2 2-90,-16 7 90,8-2-90,12 6-180,19-22 90,19 22 90,12-15 90,8 17 90,-17 3 0,-5 8 0,-17 9-90,-9 2 0,-10 0-1079,-12-11-5128,-8-19 6207,0-11 0,17-9 0,5 0 0</inkml:trace>
  <inkml:trace contextRef="#ctx0" brushRef="#br0" timeOffset="40117">14503 9995 19136,'29'-11'-6296,"10"2"6296,-10 4 0,1 2 0,5 0 0,-1-5 0</inkml:trace>
  <inkml:trace contextRef="#ctx0" brushRef="#br0" timeOffset="40367">14973 9956 18327,'-9'29'659,"-1"0"1,0 2-1,0-3-659,-9 14-179,8 12-271,20-30-90,21 4-90,12-19 451,5-9 179,-7-26 179,-10-7-89,-18 5 0,-4-3-45,-2 2 0,-4 0-135,-11-13-1799,-10 5-6116,-3 26 8005,-6 3 0,17 8 0,2 0 0</inkml:trace>
  <inkml:trace contextRef="#ctx0" brushRef="#br0" timeOffset="40634">15268 9838 20036,'-1'39'-2429,"1"-8"630,9-3-630,11-17 900,10-2 1439,1-18 1170,-12-2 449,-10-17-450,-9-3-899,0 10-1169,-9 3-5308,-2 18 6297,-8-9 0,8 7 0,2-6 0</inkml:trace>
  <inkml:trace contextRef="#ctx0" brushRef="#br0" timeOffset="40817">15620 9877 19316,'-9'50'719,"1"-17"1,-3 0-720,-7-3 0,-3 1-45,-4 7 0,-1 2-540,1-1 1,0 0-900,1 2 0,0-3-4363,-6 5 5847,10 1 0,12-42 0,8 7 0</inkml:trace>
  <inkml:trace contextRef="#ctx0" brushRef="#br0" timeOffset="41046">15640 10210 19856,'-9'31'539,"-2"-3"-1528,0-8 89,3-9 451,25-3 179,-4-8 450,24-8 0,-15-3 179,-2-17-269,-12 6-359,-8 2-6118,-17 11 6387,-5 9 0,0 0 0,5 0 0</inkml:trace>
  <inkml:trace contextRef="#ctx0" brushRef="#br0" timeOffset="41420">15444 10818 18237,'-40'28'629,"10"-15"-989,10 14-269,12-17-451,17 10-179,10 0 360,12-1 809,8-8 180,-9 15 899,-1-13 540,-18 16-989,-3 8-360,-25-13-1799,-14 13-8212,-10-27 9747,-7-1 1,26-9 0,5 0 0</inkml:trace>
  <inkml:trace contextRef="#ctx0" brushRef="#br0" timeOffset="41567">15366 10798 17877,'17'-10'-4048,"22"-8"4048,-4 12 0,0 1 0,11-6 0,-3 3 0</inkml:trace>
  <inkml:trace contextRef="#ctx0" brushRef="#br0" timeOffset="41909">15934 10740 13739,'-20'30'3238,"1"-10"-1619,8 15-539,-7-12-900,13 5 0,-1 1-90,-13 4-1,8 4-178,11-18-991,11-8-539,26-2 180,-4-18 899,6-2 720,-11-17 360,-8-11 359,-9-2-449,-3-7-360,-8 26-2789,-17 4 2699,-5 18 0,0 0 0,5 0 0</inkml:trace>
  <inkml:trace contextRef="#ctx0" brushRef="#br0" timeOffset="42217">16208 10642 17337,'0'39'1799,"0"0"-1529,0-8-360,9-12-540,2-10-359,17-18 539,3-10 360,-1-12 180,-10-8 180,-12 0-180,-8 17-180,0 4-2788,-17 18 2878,4-8 0,-7 6 0,12-7 0</inkml:trace>
  <inkml:trace contextRef="#ctx0" brushRef="#br0" timeOffset="42445">16542 10524 20395,'10'0'1170,"-1"17"-1080,-9 14-45,-3 1 0,-3 3 0,-2 5 0,-3 1-1,-12 8 1,-2 0-1263,-1 0 1,-1 0 1082,-3-4 1,1-1-451,9-3 0,1-3-2003,-9 3-7243,17-15 9891,11-34 1,3 5-1,5-5 1</inkml:trace>
  <inkml:trace contextRef="#ctx0" brushRef="#br0" timeOffset="42685">16561 10916 22374,'0'48'180,"-9"-24"-630,7 11-359,2-24-1,20 0 630,10-11 180,1-20 450,-3-11 90,-17-8-270,-2 17-450,-27 14-5757,-12 10 5937,-21 15 0,19-15 0,6 7 0</inkml:trace>
  <inkml:trace contextRef="#ctx0" brushRef="#br0" timeOffset="53325">10681 9897 13199,'0'-20'5128,"0"9"-4229,0 3-449,0 8 89,0 0 1,0 17-180,0 14-225,0 0 0,0 5-90,0 3 0,0 3 15,1-3 0,-1 4 0,-1-1-749,-3 10 1,0 0 658,3-8 0,0 2 0,0-3-105,-3 8 0,0-2-545,3 1 0,2-2 50,-1-7 1,0-3-541,0-8 1,0-1-2339,0 10 3508,0-20 0,0-10 0,0-9 0</inkml:trace>
  <inkml:trace contextRef="#ctx0" brushRef="#br0" timeOffset="53542">10446 10700 14639,'-11'9'4587,"11"2"-3957,20 9-271,19-1-359,11-8 90,0-2-90,-21-8 0,-1-2-1635,22-8-659,-24-3 1,-2-4 2293,2-4 0,-4-2 0,0-10 0,-5 6 0</inkml:trace>
  <inkml:trace contextRef="#ctx0" brushRef="#br0" timeOffset="54758">27438 7702 12660,'-30'-31'4587,"10"3"-3867,11 17 89,9 2 1,0 9-450,9 0-1,28 9-314,-8-3 0,3-1-165,20 1 0,3-1 150,-15-2 0,0 0 0,0 0-504,3 0 1,0 0-1,0-1 384,-3-1 0,-1-1 0,-1 2-180,8 2 1,-3 0-165,-3-3 0,-3-2-555,4 1-1620,-13 0-3148,-19 0 5807,-9 9 0,0-7 0,0 7 0</inkml:trace>
  <inkml:trace contextRef="#ctx0" brushRef="#br0" timeOffset="54973">28007 7565 13199,'-31'-9'4228,"11"7"-3958,21-7-270,27 9 90,13 17 90,10 5-90,-12 17 180,-20 9-181,-10-6-44,-15-14 0,-6 0-180,-5-1 1,-5-4-2340,-3-1 0,-2-2 2474,-3 0 0,1-3 0,-2-6 0,14-3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51:55.9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23283 11837 12480,'0'33'779,"0"0"1,4 5 0,1 4-661,-2-5 1,1 3 0,0 1-346,2 4 1,1 1 0,0 0 254,-1 0 1,1 1 0,-1-1-537,-2 0 0,-1 1 0,1-3 507,2-3 0,1-2 0,-2-1-225,-5 8 1,2-3-405,6-7 1,1-4-3960,2-2 4588,0-21 0,-2-11 0,-9-7 0</inkml:trace>
  <inkml:trace contextRef="#ctx0" brushRef="#br0" timeOffset="684">23224 11916 13559,'44'-11'1439,"-10"9"1,4 4-1261,7 2 1,5 3 0,1 1-676,-8 1 1,1 0 0,2 2 0,0-1 530,-3 0 1,1 0 0,2 0 0,-1 1 0,2-1-619,2 0 0,2 0 1,0-1-1,1 1 1,0 1 582,1 0 0,0 1 0,0 0 0,1-1 0,0-1-30,-7-2 1,1-1-1,-1-1 1,1 1-1,-1-1 1,0 2-7,5 1 0,-1 1 0,0 0 0,0-1 0,0 1-282,0-2 0,0-1 0,0 1 0,-1-1 1,0 2 371,-4 0 0,-1 0 0,0 1 0,0 0 0,0 0 89,2-1 1,0 1 0,0 0 0,-1 0 0,0 1-72,-2 0 0,0 0 0,-1 1 0,0 0 0,1 1-18,2 0 0,1 0 0,0 1 0,0 0 0,-1-1-36,-2-1 0,0 0 0,0 0 0,-1 0 0,0 1-143,9 5 1,0 2 0,0 0-1,-1-2 147,-4-2 1,0-1 0,-1-1-1,-1 2 138,-5 1 0,0 0 0,-2 0 0,0 0-190,9 3 0,-1-1 0,-1 1 111,-5-3 1,-1 0 0,-1-1-37,12 4 0,-2-1 868,-8-4 1,-2-2-914,-8-7 0,-1-1 180,19 4 1937,-18-9-1937,-1 0 1712,-10 0-1802,-8-9 1158,-2 7-1069,-9-7-179,0 9 0,0 9 0,-27-7 0,-5 7 0,0-5 0,-4 0-90,-7 1 1,-1 1-134,-1 4 0,-2 0 163,8-3 0,-3-1 0,-1 0-721,-2 1 0,0 0 0,-2-1 736,7-1 0,-2 0 0,-1 0 0,0 0 22,-5 0 1,0 0 0,-2-1-1,0 1 23,-3 0 0,0 1 0,-1-1 0,-2-1-572,9-1 1,-2-1 0,0-1-1,0 1 1,-1 1 535,0 0 0,-1 1 0,-1 0 0,1 0 0,-2-2-126,7-1 1,-1 0-1,0-1 1,-1 0-1,1 0 1,-1 0 161,-1 1 0,0 1 0,0 0 0,0 0 0,0-1 0,0 0-223,1 0 1,0-1 0,0 0 0,1-1 0,-1 1 0,0 0 222,-1 0 0,0 0 0,-1 0 0,2 0 0,-1 0 0,2 0 41,-4 0 1,0 0 0,2 1-1,0-1 1,1-1-65,-8-1 1,1 0-1,1-1 1,3 1-368,-4 2 0,2-1 1,5 0-2490,-4-3 1,6-1 3205,15 5 1,6 0 0,5 0 0,11 0 0</inkml:trace>
  <inkml:trace contextRef="#ctx0" brushRef="#br0" timeOffset="2433">23695 15149 14729,'27'-18'659,"1"-1"1,5-1-1,6-1-569,2-3 0,5-2 0,2 0-1382,-10 6 0,1 0 0,1 0 1,2-1 1273,-3 2 0,1 0 0,1-1 0,1 0 0,1 0-463,2-1 1,2-1-1,0 1 1,1-1-1,0 1 139,2 1 0,1 0 0,1 0 1,0 0-1,0 0 147,-7 3 0,1-1 0,0 0 0,0 0 1,0 0-1,-1 1-88,0 0 1,-1 0-1,1 1 1,-1 0-1,0-1 1,0 2 282,8-4 0,-1 2 0,0-1 0,0 0 0,-1 0 143,-4 1 1,0-1 0,-1 0 0,0 1 0,-1 0-270,8-1 0,0 0 0,-1 1 1,-1 1 259,-5 0 1,0 1 0,-2 1 0,0 0 233,8-3 1,-2 0 0,-1 3-249,-2 3 0,0 1 0,-3 0 105,8-4 0,-2 0 548,0 3 0,-2 2-593,-11 4 0,-3 0 1029,-2 0 0,-3 1-939,20 4 2446,-9 0-2446,-8 0 522,6 0-612,-16 0 925,17 0-925,-17 0 175,8-9-175,-10 7 0,1-15 180,-1 14-1,-8-5 1,-2 8 0,-9 8-90,0 12-180,0 19 90,-4-10 0,-1 1-91,0 0 1,-1 1-45,1 6 0,-1 2 0,2 0 0,0 1-354,-1-5 0,1 1 309,3 7 0,0-1 45,-4-3 0,1 1-45,3 4 0,2 1 45,-1 4 0,0 0-90,0 1 0,0-2 90,0-7 0,0-1-45,0 3 0,0-1 0,0 10-124,0-19 1,0-1 123,0 18 90,-9-17 90,7 10-180,-15-38 0,-3 21 677,-2-24-767,-15 7 90,-2-9-130,11-4 0,-3-1 130,-7 0 0,-2-1 0,-12-3 0,-3-2 0,11 4 0,-2 1 0,-1 0-632,4 2 1,0 2 0,-2 0-1,-1-1 632,-4-1 0,-2-1 0,0 0 0,-1 2 0,7 1 0,-1 2 0,0 0 0,0 0 0,-1-1-464,-2 0 1,-1-1-1,0-1 1,0 1 0,-1 2 463,6 0 0,-1 1 0,-1 0 0,1 1 0,-1 0 0,1 0-157,-1 1 1,0 0 0,0 0 0,1 0 0,-1 1 0,-1 0 126,-1 0 0,-1 1 0,1 0 0,-1 0 0,0 1 0,1-1-165,2 1 1,0 0 0,1 1 0,-1 0-1,1-1 1,0 2 140,-7 1 0,0 0 0,1 1 0,1 0 0,0 0 0,3-2 0,1 0 0,1 0 0,1 0 0,1 1-49,-4 3 0,1 0 1,2 1-1,2-2-467,-5 0 0,3-1 1,4-1-2181,-5 3 1,7-4 2749,-8-8 0,28-2 0,12-7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6:47.9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27615 16992 11940,'39'0'540,"9"-9"-450,2-2 0,-17-2 0,2-2-90,-1 4 0,1 0-722,4-3 0,1 0 722,-2 3 0,2 2 0,8 3 0,0 1 45,-3 0 0,1 1-45,8 4 0,-1 0 0,-4 0 0,0 0 45,4 0 0,1 0-621,-4 0 0,0 0 546,-12 0 0,1 0 0,0 0 75,15 1 0,0-2-15,-12-1 0,0-1 0,1 0-340,2 2 1,1 1 0,0-1 309,0-4 0,0-2 0,1 1 0,7 2 0,2 1 0,-2-1 0,-7 1 0,0-1 0,0 0-60,8 1 0,0 0 0,-1 1 0,-10 1 0,-1 1 0,0 1-120,0-1 0,0 0 0,-3 0-924,6 0 1,-2 0-1146,-5 0 1,-2 0 2372,13 0 1,-20 0-1,-12 0 1</inkml:trace>
  <inkml:trace contextRef="#ctx0" brushRef="#br0" timeOffset="998">26615 15443 5824,'-20'-8'90,"10"5"-180,1 3 90,0-15 359,7 20 271,-7-23 180,9 18 1438,0 0-1798,0-9-90,0-10-270,0-12 45,0 4 0,0-2-135,0-1 0,0-1 0,0-11 0,0-3-580,0-4 1,0 0 579,0-5 0,0-1-60,0 14 0,0-2 0,0 0 60,0-2 0,0-1 0,0 0-210,0 0 0,0-1 1,0 1-331,0 0 0,0 0 1,0 1-301,0 2 0,0 1 1,0 0 839,0-14 0,0 4 0,0 18 0,0 4 0,0-13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52:48.57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30104 13111 8522,'-20'-17'2789,"9"21"-2070,-6-28 1,15 22-181,-7-9 1,9 2-180,0 9 359,0 0-449,0 18 180,-18 3-360,4 2 0,-2 2 0,-7 4 0,-4 1-45,-10 4 0,-3 2-788,14-6 1,0 3 0,-2 0 772,-9 3 0,-2 0 0,-1 1-30,11-8 0,-1 1 0,0 0 0,-1 0 0,-2 4 0,-1 0 0,-1 0 0,0-1-520,1 0 1,0-2 0,-1 1 0,1 1 541,0 1 1,-1 0-1,1 1 1,0-1-23,-1 0 0,1 0 0,-1 1 0,2-1 0,0 0 0,1 1 0,0-1 0,0 0 0,0-1 0,1-1 0,-1-1 0,1 2 0,1 0 0,0 1 0,1 0 0,0 0-399,-5 6 0,1 0 0,0 0 369,-2 1 0,-1 1 0,3 1 30,5-1 0,3 1 0,-3-2 0,-3-3 0,-2-2 0,1 1 0,2 4 0,1 2 0,-1-3 0,-2-2 0,-1-3 0,0 1 0,3 1 0,1 0 0,-1-2-262,-2-1 1,0-2-1,0 0 262,2-2 0,1 0 0,-1-3 199,0-2 0,-1-2 0,2-1-334,-7 9 0,3-3-104,7-12 1,4-2-3270,3 4 3896,19-27 0,2 7 0,7-7 0</inkml:trace>
  <inkml:trace contextRef="#ctx0" brushRef="#br0" timeOffset="984">27183 10034 7623,'-9'-28'269,"-1"-1"1,8-23 135,8 14 0,7 0-1706,13 3 0,7 0 1420,-3 7 1,3-2 0,2 1-90,6-3 0,2-1 0,2 0-30,-5 5 0,1-1 0,1-1 0,1 0-494,-7 3 0,1 0 0,1 0 1,0-1-1,0-1 494,4-2 0,1-2 0,1 0 0,-1-1 0,1 0 30,-7 5 0,1-1 0,0 1 0,0-1 0,-1 0 0,1-1-199,2 0 0,-1-2 0,0 1 0,1-1 0,-1 0 0,0-1 169,-1 1 0,0-1 0,0 0 0,-1 0 0,1-1 0,-1 1-101,0 0 1,-1-1 0,0 1 0,0 0 0,0-1 0,-1 0 115,-2 0 0,0-1 0,0 0 0,-1 0 0,0-1 0,0 1-98,0 0 0,-1 1 1,0-1-1,0 0 1,0 0-1,-2 0 83,6-7 0,-2-1 0,1 1 0,-1 0 0,0 0 18,0 1 0,0 1 0,1-1 0,-1 1 0,0 0 18,-2 2 0,0-1 0,1 1 0,-1 0 0,0 0-36,1 1 0,-1 1 0,1 0 0,-1 0 0,0 1 222,5-5 0,-1 2 0,-1 0 1,0-1-246,-1 1 1,-1 0-1,-1 0 1,0 2 44,-4 3 1,0 2-1,0 1 1,-2-1 202,6-8 1,-2 1 0,1 0-256,-1 3 0,0 0 0,0 2-240,6-8 0,-1 3 240,-4 8 1,-1 3-1051,-5 8 1,0 3 1677,15-2 1,-17 8-1,-5 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07:59.10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17306 2626 14819,'0'37'1529,"8"4"-1170,2-4 1,0 2 0,1 1 0,0 1-90,4 7 0,-2 2-1109,-7-1 1,-1 0 1063,4-4 0,-1-1-225,-7 0 0,1-1 162,6-7 1,1-2-163,-8-3 0,0-3 437,17 11-437,1-19 180,12-12-270,17-25-45,-23-8 0,0-7-312,0 5 1,2-4 0,-3-2 416,-1-10 0,-3-4 0,0 0-346,-1 8 0,1 0 0,0 0 0,-2-1 376,1-13 0,-3 0 0,-1 0-150,-4 3 0,-1 0 1,-1 2-611,-2 4 0,-1 1 1,-2 3-2345,-3-3 1,-2 6 3103,1-2 0,0 23 0,0 25 0</inkml:trace>
  <inkml:trace contextRef="#ctx0" brushRef="#br0" timeOffset="225">18109 3194 18506,'0'48'-539,"0"2"-1170,1-12 0,-2 0 1709,-7 8 0,5 0 0,-5-37 0</inkml:trace>
  <inkml:trace contextRef="#ctx0" brushRef="#br0" timeOffset="358">18325 2861 14639,'-9'-11'-570,"7"2"0,-7 9 1</inkml:trace>
  <inkml:trace contextRef="#ctx0" brushRef="#br0" timeOffset="716">18756 2998 16528,'-20'0'2878,"-8"9"-2878,6 2 90,-15 26 90,7-5-270,10-3 0,0-1 0,-10 5-630,2 4-359,26-26 269,21 6 271,14-6 584,-9 2 0,0 2 944,6 7 540,-10 15-359,-11-6-361,-9 8-269,-18-9-360,-4-2-450,-17-8-3058,9-9-4318,1-20 7646,19-21 0,1 6 0,9-2 0</inkml:trace>
  <inkml:trace contextRef="#ctx0" brushRef="#br0" timeOffset="867">19030 3135 19406,'-8'50'1349,"-3"-2"-3328,-9-17-3148,9 6 5127,3-15 0,8-3 0,0-10 0</inkml:trace>
  <inkml:trace contextRef="#ctx0" brushRef="#br0" timeOffset="1016">19266 2763 17517,'-9'-20'-360,"-2"9"-6386,-9 3 6746,1 8 0,8 0 0,2 0 0</inkml:trace>
  <inkml:trace contextRef="#ctx0" brushRef="#br0" timeOffset="1908">19422 3096 15628,'-19'31'3868,"-1"6"-3149,9-7-494,7-2 0,0 1-45,-5 6-270,7 10 0,-7-25-360,18-9-539,19-2-270,5-27 899,-5 9 0,1-4 270,-8-9 0,-1-4 90,0 2 0,-1-2 90,-4 1 0,-2 0 720,7-5-181,-9 12-89,-3 18-450,-8 0-180,0 9 90,0 2 180,18 0-810,4-2 405,5-7 1,2-4-226,24-16 315,-20 12 0,1-1 135,-3-3 0,-3 0 630,13 2 269,-4 8-359,-17 8-1,-9 3-269,-3 9-90,-8 0-90,0 8 0,9-15 0,-7 13 0,7-24 90,-9 7-90,9-9-90,10-9-270,12-10 225,-8 4 0,2-1-45,16-14 270,-10 10 180,-14 11 179,-17 35 1,0 7-270,-4-5 0,-1 3-180,1-1 0,-3-1-90,-12 12-90,-1-13 180,9-19-720,29-18-89,14-19 449,1 8 0,2-1 180,0-8 0,0-1-193,0 4 0,-1 2 643,-3 3 0,-3 3 629,3-2 90,-14 29-449,-17 30-180,0 13-495,0-18 0,0 0-45,0 7-90,9-4 296,19-26-386,13-28 90,-11 6 1,-1-2 44,1-11 0,-1 0 135,1 7 0,-1 3 0,12-5-270,-13 19-1619,-19 19-4318,-9 20 6207,0 3 0,0-12 0,0-12 0</inkml:trace>
  <inkml:trace contextRef="#ctx0" brushRef="#br0" timeOffset="20301">4370 5174 18686,'-30'37'225,"11"-18"0,1 3-135,6 6 0,2 3-90,-4 7 0,0 0-381,3-11 1,2 0 380,4 12 0,8-4-90,26-2 0,-5-16 0,4-6 0,10-7 1,2-8 89,0-7 0,-1-6 89,-3-1 1,-3-5-45,-6-5 0,-4-3 0,-2 2 0,-5-1-45,-9 1 0,-3-1 45,2 0 0,-3 2 292,-12-14-517,-10 5-323,-12 26-2466,1 3-6835,-8 8 9804,17 8 0,1-6 0,11 7 0</inkml:trace>
  <inkml:trace contextRef="#ctx0" brushRef="#br0" timeOffset="20733">5115 5017 13829,'-28'28'3328,"-3"11"-3058,16-15 0,0 2-90,0 8 0,2 0-90,2-8 0,2 0-388,2 11 0,3 0 388,4 7-90,7-14 0,6-4-180,26-4 135,-11-11 0,3-4 45,4-9 0,0-5 0,0-2 0,-1-2 45,2 2 0,-4-3 135,9-26 6,-13 8-6,-19-9 392,-9 8-212,-9-6-270,-19 24-90,-5-13-180,-15 24-809,9-7-2340,9 9 3329,1-9 0,19 7 0,1-6 0</inkml:trace>
  <inkml:trace contextRef="#ctx0" brushRef="#br0" timeOffset="21300">5919 5115 11670,'-20'-11'4318,"1"-7"-3149,-1 8 1,0-1-451,1 2-179,-10 9-90,-1 17-271,-9 23-134,18-12 0,2 5-45,3 9 0,2 3 0,-2-10 0,4 2-45,14 15 0,11-2-90,1-24 1,5-4-46,17 8 0,6-6-90,2-15 0,2-9 180,3-6 0,0-5-502,1-3 1,-2-3 591,-6-2 0,-4-3 90,-6-6 0,-5-1 355,1-12-85,-19-7-90,-18 17-90,-19-6-270,-14 15-135,13 7 0,-1 2-944,-20 2-2429,11 3 3598,11 8 0,17 0 0,2 0 0</inkml:trace>
  <inkml:trace contextRef="#ctx0" brushRef="#br0" timeOffset="21791">6742 5056 13469,'-31'0'5307,"-6"0"-4767,7 0 0,-9 0-91,-1 17-359,16-3 0,0 3-45,3 11 0,1 3-45,0-1 0,1 1-276,3 3 1,4-1 275,1 17 0,20-2-90,30-17 0,-10-20 1,3-3 10,11-1 1,1-5 78,-8-5 0,0-3 0,4 3 0,-4-5 90,6-20 0,-5-2-180,-27-10 270,-1-8-180,-18 16 90,-10-14-180,-12 16-540,-17 8-1439,7 4-5396,2 18 7465,10-8 0,18 5 0,3-5 0</inkml:trace>
  <inkml:trace contextRef="#ctx0" brushRef="#br0" timeOffset="22191">7271 5017 18596,'0'-22'900,"-9"-13"-540,7 22-90,-6 2-1,-1 5 1,-2 14-90,-17 1-90,6 11-90,-7 10 0,19 18-364,1 2 274,18 0-45,3-24 0,4-4-225,26 9 225,-14-20 0,2-3 135,20 1 21,-2-9 159,-17-17 0,-12-5-1,-10-17-89,-9-1 0,-9 10 183,-10 2-363,-3 8-1188,-15 9-3399,15 2 4677,-6 1 0,17 5 0,2-5 0</inkml:trace>
  <inkml:trace contextRef="#ctx0" brushRef="#br0" timeOffset="22591">8094 4899 16977,'0'-19'360,"0"-1"0,0 0 180,0 18 269,-17-4 1,-5 23-1,-17 3-629,14-3 0,2 5-90,1 6 0,2 3-90,0-1 0,1 1-45,3 3 0,4-1 45,1 17-90,17-20 0,6-3-270,20 6 135,-4-13 1,3-3 44,3-10 0,0-4 90,-3 4 0,-1-5 135,0-9 0,-1-3-45,10-3 180,-20-33 179,-10 13-224,-8 5 0,-2 0-45,-8-5-90,-11-4-899,-10 26-2249,-1 2 3148,-6 9 0,24 0 0,-4 0 0</inkml:trace>
  <inkml:trace contextRef="#ctx0" brushRef="#br0" timeOffset="23000">8839 4899 9332,'0'-19'629,"0"-1"2609,0 0 91,0 18-1620,-9-4-720,-19 14-359,-5 10-316,9-5 1,0 4-270,3 11 0,3 3-45,2-1 0,2 1-250,2 7 0,4 0 160,1-7 1,5-1-91,17 1 0,5-3-270,15 11 90,5-26 0,5-6 90,-4-1 1,-1-3 134,1-10 0,-1-4 270,0-2 0,-4-4 269,-13-6 1,-5-4-95,-2-2 1,-4-1 409,-3-20-540,-35 2-360,2 17-1080,1 15 1,-2 4 1259,-15 1 0,19 2 0,3 9 0</inkml:trace>
  <inkml:trace contextRef="#ctx0" brushRef="#br0" timeOffset="25158">9544 5036 13559,'-30'3'1709,"10"12"-1259,12 4-180,-1 5-180,7 22-90,-7-7 0,9 3 0,18 6-360,12-18 0,20-10 180,-16-14 0,0-4 180,18-2 90,-22-6 0,-3-5 90,3-11 180,-2-17 90,-17 0 0,-2 0-271,-9-1 1,-18 10-180,-3-7-629,-19 24-3689,10-5 4318,2 1 0,17 13 0,2-14 0</inkml:trace>
  <inkml:trace contextRef="#ctx0" brushRef="#br0" timeOffset="25567">10270 4919 13379,'11'-11'1170,"-3"2"-631,-16 27-269,-12 3 180,-11 19-360,16-13 0,0 2-251,0-3 1,2 0 160,-7 25 169,9-6-259,20-23-360,30-2 225,-10-14 1,3-4 89,7-3 0,1-6 225,-4-6 0,-2-3 0,-3 2 0,-4-4 269,-5-9 1,-5-3 360,3-20-91,-11 9-269,-27-5-270,-21 15-899,-5 10-1350,-4-6-3418,29 34 5577,19-5 0,2 9 0,7-2 0</inkml:trace>
  <inkml:trace contextRef="#ctx0" brushRef="#br0" timeOffset="25933">10975 4899 17967,'0'-11'449,"-8"11"-449,-12 29 0,-2 12-45,8-4 1,0 2-352,2-8 1,4 1 305,8 11 0,7-1-90,1-10 1,6-3-91,12 3 0,7-5 90,4-9 0,4-5 90,-1-3 0,1-3 45,2-4 0,1-6 90,-4-8 0,-2-4 0,-5 1 0,-5-5 270,-5-12 0,-7-5 44,-4 5 1,-6 1-116,-8 0 1,-5 1-20,-5-1 0,-5 3-315,-24-5 0,12 12 0,-1 3-1709,-20-3-3058,11 0 4857,19 9 0,12 3 0,8 8 0</inkml:trace>
  <inkml:trace contextRef="#ctx0" brushRef="#br0" timeOffset="26291">11877 4919 18686,'-20'28'-90,"1"11"90,-1 11-481,12-16 1,5 0 480,12 18-135,7-26 0,7-4-225,6-10 1,3-4 134,3-2 0,0-4 225,0-3 0,-2-6 65,-7-6 0,-2-3 114,15-16 136,-27 4 0,-5-1 225,2-12-360,-19 12 0,-6 1-90,1 2-1,-3 2-89,-6 2 0,-2 3-304,2-2 0,0 5-2934,-15 5 3238,8-7 0,12 16 0,10-7 0</inkml:trace>
  <inkml:trace contextRef="#ctx0" brushRef="#br0" timeOffset="26733">12857 4821 12750,'-40'0'4677,"1"0"-4137,0 0-180,0 17-1,8 14-314,16-8 0,2 4-45,3 6 0,1 1-207,-3-8 0,4 1 72,12 6 0,7-1-495,22 1 225,3-13 1,7-3-93,1-10 1,1-4 361,0 0 0,-1-6-71,-7-4 1,-4-5 340,-7-1 0,-4-5 314,-3-30 91,-10-2-90,-18 0-529,1 21 0,-4 2-460,-18-15-2548,-9 12 3087,8 12 0,12 18 0,10 0 0</inkml:trace>
  <inkml:trace contextRef="#ctx0" brushRef="#br0" timeOffset="28016">13993 5448 14099,'27'-31'1214,"-1"12"1,7 1-1156,0 7 1,4 2 0,2-1-1512,8-3 1,2-1 0,3 2 1473,-6 3 1,2 2-1,1 0 1,2-1-363,-4 1 0,0-1 1,2 0-1,1 1 1,1 0 339,-4 2 0,2 1 0,0 1 0,1 0 0,0 0 0,1 0-13,-2-1 0,0 1 0,1 0 0,1 0 0,0 1 1,1-1-1,-1 1-58,-2 0 1,1 0 0,-1 1 0,2-1-1,-1 1 1,1 0 0,-1 1 0,1 0 81,2 1 0,-1 0 0,1 1 1,0 1-1,0-1 0,0 1 0,1 0 1,0 0-126,-4-1 0,1 1 1,0 0-1,0 0 0,1 1 1,-1-1-1,0 1 1,1 0-1,-1 0 114,-1 1 0,1 0 0,-1 0 0,0 1 0,0-1 0,1 1 0,-1 0 0,0 0 0,1 0-30,0 0 0,0 1 0,0-1 0,0 0 0,0 1 1,1-1-1,-1 1 0,-1 0 0,1 0 30,-1 0 0,-1 0 0,0 0 0,1 1 0,-1-1 0,0 1 0,-1 0 0,1-1 0,0 2 0,5 0 0,1 0 0,-1 1 0,0 0 0,0 0 0,-1 0 0,1 0 0,-1 0 0,-1 0 0,0-1 0,0 1 0,0-1 0,-1 1 0,0 0 0,0 1 0,0 0 11,-2 1 0,-1 1 0,0 0 1,0 1-1,0-1 0,0 1 1,-1-1-1,0 0 52,4 0 0,0 0 0,0-1 0,0 1 0,-1 0 0,-1 0 0,1 1-12,-3 2 0,-1 0 1,0 0-1,0 1 1,0 0-1,-1 0 1,1 0-14,5 1 1,0 0 0,0-1 0,-1 1 0,0 0-1,-1 2-53,-1 0 0,-2 0 0,0 1 0,0 1 0,0-1 0,-1 1 146,-2-1 1,0 0 0,0 0 0,0 0 0,-1 1-1,-2 1-131,7 4 0,-2 3 0,0 0 0,-1-1 0,0 0 58,-4-2 0,0-2 0,0 1 0,-2 0 0,0 1 9,5 8 1,-1 2-1,-1 0 1,0-2 22,-3-5 0,-1 0 0,0-1 0,-3 2-51,4 8 1,-2 0 0,-1 0-10,-5-5 0,-1-2 0,-1 0 811,7 12 1,-3-1-752,-10-8 0,-3 0 0,2 0 0,-5-3 1047,-5 10-1227,-2 4 2510,0-33-2330,-7 13 2143,15-15-2323,-6 0 90,9 6 90,-1-15 0,1 16-90,-1-8 90,1 10-90,0 0 90,8-1 0,-6 1-90,24 8-90,-14 3 90,-4-12 0,1 1 90,-8-1 0,-1 1-46,4 0 1,0-1-113,15 20 248,1 1-90,-1-1 90,0 0-135,-16-19 0,2-1-45,-1 1 0,2-1 0,3 2 0,1-2 45,-5-4 0,0 0 135,14 13-90,-11-8 0,-17 0 0,-2-9-90,-9 6-270,0-15-540,0 7-741,0-9-3846,0-9 5397,0 7 0,0-7 0,0 9 0</inkml:trace>
  <inkml:trace contextRef="#ctx0" brushRef="#br0" timeOffset="28308">22401 7976 16618,'-30'11'3148,"2"6"-2609,17 3-89,11 2-90,19 6-90,21-17-270,-12-6 0,3-1-324,7-2 0,2-4 324,0-9 0,1-4 45,3 0 0,-1-3 0,-7-9 0,-3-5-45,-2-1 0,-3-1-90,-6-1 0,-5 0-810,-5 0 1,-4 0-3374,-2 4 1,-4 4 4272,-10-4 0,5 14 0,-5 17 0</inkml:trace>
  <inkml:trace contextRef="#ctx0" brushRef="#br0" timeOffset="29817">23930 4742 14189,'-17'11'3508,"-14"7"-3149,7-5 1,-2 2-135,-8 8 0,0 4-90,3 6 0,1 4-135,0 1 0,2 2-553,6-1 0,4 1 553,2-6 0,4 1-268,8-1 1,6 0 132,6-5 0,4 1 90,6 3 0,5 1 45,7 1 0,-1 0 0,-7 3 0,-3 2 0,2-1 0,-5 1-148,-9-1 1,-3 0 462,2 0 0,-3 0-136,-6 5 1,-3-1-45,-3 2 0,-1 0-180,-1-4 0,0-2 208,-4-4 0,1-2-253,8-4 1,2-2 234,-5 15-460,16-14 0,3 0 225,3 23 90,6-23 0,0 2-331,-12 3 1,-1 2 510,3 3 0,-1 2 0,-6 4 0,-4 1 224,-5 5 1,-4-2-270,-3-2 0,-2-2-90,1 0 0,-3-1 0,-5-3 0,0-2-225,11-7 0,3-1 9,-1 9 0,0-4-1538,-7 0-450,15 20-2061,-7-34 4220,9-1 0,0-11 0,0-9 0</inkml:trace>
  <inkml:trace contextRef="#ctx0" brushRef="#br0" timeOffset="30583">24342 4919 13829,'-25'14'1469,"-1"0"0,-3-4 1,2 2-1380,-6 25-90,-4-7 0,18-8-630,8 13 270,20-13 180,4 1 0,4 2 90,-1-1 0,1 2 135,3 6 0,-3 3 0,-10 3 0,-3 3 68,1 6 1,-2 4 215,-1-13 1,-2 2 0,-2-1-612,-2-2 1,-2 0 0,-1 0 461,0 2 0,0 0 0,-1-1-135,-7 8 0,-1-3-312,1-3 0,2-2 312,6-3 0,3-2-225,2-3 0,4-1-539,18 21 629,-2-17 0,3-1 45,4-6 0,0 0 90,-2 7 0,-4 2 90,-3-2 0,-4 1 314,-6 0 1,-3 2-45,-5 12 0,-5 0-91,-6-7 1,-2 1-225,0 6 0,-3-1-90,-6-10 0,0-4 45,7-3 0,4-1-180,2 0 0,2-1-224,0 13 179,9-2 266,9-2-86,2-15 1511,9-2-1601,-1-12-266,1-8-2253,8-17 2609,11-14 0,-15 7 0,2-2 0</inkml:trace>
  <inkml:trace contextRef="#ctx0" brushRef="#br0" timeOffset="31316">24910 4782 14998,'-50'0'3059,"2"17"-2879,17-4-90,12 33-1,10-13-89,18 14 90,11-7-90,1 8 180,-1 2-651,-14-18 1,-3 3 695,-3 3 0,0 3-135,0 6 0,0 3 0,-4 5 0,-1-1-135,0-3 0,-1-2 90,-4 1 0,0-4-225,3-10 0,4-2-135,5 4 0,4 0-208,-1-7 1,3-1 477,10 8 0,1 0 45,-7-3 0,-2 0 90,1 4 0,-2 1 270,-3 2 0,-4 3-1,-4 3 1,-4 2 90,-7 0 0,-3 0-741,3-14 1,-1 0 0,0-2 245,-7 12 1,1-2-271,-1-5 1,5 0-181,7-4 0,7-2 353,11 17-1207,12-2 1169,19-9 225,-24-16 0,-2 2 670,-3 3 1,-2 3-131,-2 3 0,-6 1-91,-12 4 1,-4 1-111,5 0 1,-4-2-385,-14-3 0,-1 0-517,13 0 1,0-3-5511,-21 1 6052,43-7 0,-10-26 0,22 0 0</inkml:trace>
  <inkml:trace contextRef="#ctx0" brushRef="#br0" timeOffset="32008">25674 4840 14639,'-35'5'1289,"0"-1"0,1 4 0,1 4-1064,-2 5 0,2 5-180,6 1 0,2 4-788,-5 6 1,4 1 742,9-3 0,3-1-171,-2 4 0,4 0-99,8 0 1,6-1-46,2-2 0,3-1 308,7 8 0,2 1 7,0-1 0,-1 2 45,-4 4 0,-3 1-188,-2 4 0,-3 0 682,-5 5 1,-5-1-135,-6-7 0,-2-1-91,0 9 1,-3-3-270,-6-14 0,0-2 79,8 4 1,2-2-395,-6 13-23,22-21 0,5-1-606,15 13 809,1-17 0,2 0 45,-4 0 0,-1 0-67,1 0 0,-3 2 651,-6 7 1,-4 2 0,-2-1 0,-3 1-46,-10 12 1,-4 2-432,1-3 1,-2 0 71,-7 3 0,-1 0-180,4-5 0,2-1-133,2-8 1,4-1-228,6 0 1,4 0 89,7-4 0,2-1-135,11 21 405,-8-26 0,0 0 45,-3 15 172,-3-9-1791,-8-1-7780,-8-18 9399,-3-11 0,0-3 0,2-5 0</inkml:trace>
  <inkml:trace contextRef="#ctx0" brushRef="#br0" timeOffset="34125">26066 4919 10861,'9'-20'5846,"-7"9"-4946,7 3-360,-9 8-271,-9 8 91,-10 3 0,-21 17-270,11-9 0,-1 2 0,0 11 0,-1 3 0,-3 0 0,1 2-138,10-4 0,0 3 0,1 0 107,2-3 1,0 0 0,-1 1-544,-2 1 0,0 1 0,2 2 484,5 0 0,4 2 0,-1-3-45,-8 5 0,5-1-370,11 6 1,8-1 189,3-10 0,7-2 45,13 6 0,7-1 90,-8-13 0,3 1 1,0-2 59,2-2 0,0 0 0,-1 1 75,9 13 0,-6 2 179,-10-5 1,-5 2 180,-6-2 0,-5 1 89,-3 8 1,-6-1-135,-9-6 0,-2 0-180,3 8 0,-2-1-180,-10-3 0,-2-2 0,9-2 0,2-2-45,-2-4 0,3-1-45,7 0 0,1-1-180,-3 13 270,15-13 0,3 1-77,3 21 77,-3-21 0,0 0 0,-5 1 0,-1-1 44,-4 0 1,0 1 0,0 4 0,0 0-45,0-4 0,0 1 0,-4-1 0,-1-2-5,-6 11-4763,-9-19 4958,9-11 1,3-9-1,8 0 1</inkml:trace>
  <inkml:trace contextRef="#ctx0" brushRef="#br0" timeOffset="34975">23421 4899 12030,'-27'20'4857,"3"17"-4677,1-17 0,-2 1-135,4 7 0,3 3-45,2 2 0,2 1-570,-2-3 1,3-1 389,5 8 0,6 1-135,4-9 0,4 1 45,3 7 1,4 0 224,10-7 0,2-1 182,-3 7 1,-2 2-48,0-5 0,-1 2 449,-7 7 1,-5 1-1,-1-4 1,-3 0 0,-5 12 0,-5 1-714,-5-7 1,-4-1 293,3-9 0,-1 0 0,-1-1-75,-5 11 0,-1-3-292,1-3 1,3-1 246,5-9 0,4-1-21,10-1 0,3 0-68,8 14 133,9-18 1,4 0-90,-5 0 1,0-1 88,-1-2 1,-1 0 45,-8 6 0,-3 2 630,1 22-866,-16-18 1,-4 1 280,2 1 0,-3 0-91,-7 0 1,-2-1-90,2 2 1,-1-4-496,-10 1 231,10 1-2119,12-31-2966,16 5 5394,12-16 0,-7 5 0,4-5 0</inkml:trace>
  <inkml:trace contextRef="#ctx0" brushRef="#br0" timeOffset="37109">25988 6879 12840,'-20'-24'989,"1"0"0,-4 3 1,-2 0-765,-8-3 0,-2 0-1,-4-1 1,-3 3-1106,9 9 0,-3 3 0,-1 0 970,-4-3 1,-1 0 0,-2 2 30,-4 3 0,-1 2 0,-2 0-98,8 1 1,0 0-1,-2 0 1,0 1-23,-5 0 0,-1 1 0,-1 1 0,0 0-568,-2-1 0,0 1 1,-1 0-1,0 0 586,7 1 0,-1 1 0,0-1 0,0 2 0,0 0-36,1 1 0,1 2 0,-1-1 0,1 1 0,0 0 36,-1 0 0,1 0 0,0 0 0,0 1 0,0 0-203,-7 4 0,-1 0 0,2 1 1,0 1 206,3 0 0,0 1 1,2 0-1,0 1-230,5 1 0,0 1 0,2 0 0,0 0 178,-9 4 0,1 0 0,3 4 189,4 3 1,3 3-1,2 1-129,6-4 0,1 0 0,2 3-60,0 2 0,2 1 0,4 3 431,6 0 1,3 1-1,1-1-446,-10 11 0,7 0 90,14 6 0,8 0-45,5-6 0,7-2-30,3-11 0,4 0 0,4-1 60,6-1 0,4-1 0,2-2-53,-5-5 1,2 0-1,1-2 1,1-1 22,4-1 0,1-1 0,2-1 0,1-1-63,-8-3 1,2-1 0,0 0 0,1-1 0,0 0 80,4-2 0,0 0 0,1-1 0,0-1 0,1-1-36,2-1 0,1 0 0,0-2 0,1 0 0,0 0-78,-5 0 1,1-2 0,1 1 0,0-1-1,0 0 1,0 0 65,1 0 0,0-1 0,1 1 0,0-1 0,0-1 0,0 0 0,1-1 0,0 0 0,0-1 0,0 0 0,0 0 0,0-1-170,-1 0 1,0-1-1,0 1 1,-1-2 0,0 1-1,-1-2 215,-4 0 0,0 0 0,0-1 0,-1-1 0,-1 0 0,-1-1 31,5-2 1,0-1 0,-2-1 0,-1 0 0,-2 0 65,3-3 0,-2 1 1,-2-2-1,-2-1 8,7-8 0,-2-3 0,-5 0 232,-9 4 1,-2-1 0,-3-1-323,1-3 0,-2-1 0,-4-1 15,1-10 0,-4-3-15,-5 11 0,-1-1 0,-3 0-30,-3-14 0,-4 0 486,5 1 0,-7 0-486,-18 0 0,-10 2-45,-5 5 0,-8 4 45,0 7 0,-7 2 0,-3 2 22,7 5 1,-3 2 0,-2 1-1,0 1-58,4 4 0,0 2 0,-2 0 0,0 1 0,-1-1-198,-4 0 0,-2-1 0,0 1 1,-1 2-1,-1 1-291,8 3 0,0 2 1,-1 0-1,0 1 0,0 1 1,1-1 524,-10-1 0,-1 0 0,1 0 0,3 1 0,3 0 0,-6 3 0,5 0 0,2 0 0,13 0 0,-1 0 0,0 0 0</inkml:trace>
  <inkml:trace contextRef="#ctx0" brushRef="#br0" timeOffset="44091">24283 1234 7353,'11'-11'3508,"-2"-6"-2429,-10 15-269,1-7-91,0 9-179,0 0-270,0 9-270,-8-7 180,-3-2-180,0 6 90,2-3 269,1 8-89,5-3 0,-5 10 90,-1-14-90,-2 31-90,-17-13-90,12 0 0,1 3-252,-4 0 1,-1 1 206,1 2 0,-1 2-45,-8 4 0,-1 0 90,3 1 0,0 0-576,-7-1 1,-2 1 530,1 4 0,1-2-45,6-6 0,2-1-227,-5 5 1,3-2 136,-3 8-36,10 5-234,11-15 607,9-1-247,0 7 1154,0-15-1154,0 24 180,-8-5 213,-5-12 1,-3 1-214,-3-1 0,-3 1-46,-11 3 1,-2 1-599,1 1 1,-2 0 598,-3 0 0,0-1-180,3 0 0,2 0-188,4-4 0,2-1 188,7-4 0,2 0-225,-9 14-90,17-2 180,11 2 180,20-6 0,-9-6 0,0 0 0,9 6 180,-12 15-90,-6-20 0,-4 1 270,-15 23-225,7-18 0,-2-1 205,-7-3 0,-1-1-385,4 0 0,1 1 182,1 0 1,0-1-138,-6 12-180,9 5 90,11-16-180,20 10 270,2-1 90,-2 9 90,-12-7-135,-7-13 0,-2 1-164,1 21 119,1-21 0,-2 0 585,-8 22-585,-1-12 0,-1-2 51,2-7 39,9 9-90,9-8 0,-7 6 506,15-7-506,-15 10 180,7-10-270,-9 7 90,0-15 90,0 15-90,0-15 0,0 15 0,0-7-90,0 9 90,9 1-270,2-1 270,8 0 0,1-8 90,-9 6 180,-2-16-1,-9 8 1,0 8-270,-9-13 0,-2 13 0,-9-18 0,1-8 0,8 7 0,2-8 0,9 10 0,0 0 90,0-1-90,-9 1 90,7 8 0,-15 3-90,-3 8 90,-2-17-180,3 21 90,1-36 90,16 27-180,-15-31 180,15 14-90,-7 3 90,0 1-180,7 16 0,-15-6 180,6-9-180,0 13 90,2-22 90,9 24-270,0-16 360,0 8-180,0-10 0,0 10 0,0 1 270,0 9-270,0 1-90,0-1 180,0 0 0,0 0-180,9-8 180,2 6 0,8-7-90,-8 1 270,-2 6-1,-9-7-269,0 9 0,0-8-719,0-3-450,9-8-3959,-7-9 5128,15-3 0,-15-8 0,7 0 0</inkml:trace>
  <inkml:trace contextRef="#ctx0" brushRef="#br0" timeOffset="47300">22539 5742 10861,'-20'-31'5397,"9"12"-4408,2 10-449,9 35-90,9 7-405,-3-5 0,-1 3-1,1 2 1,-1 1-45,-1-3 0,1-1 45,-1 0 0,0-1-45,-2 19 90,16-26 0,-16-5 0,7-17-90,-9-17-90,0-22-45,4 10 0,1-3 0,-4-11 1,0-2 44,3 1 0,0-1 0,-3-4 0,-2 0-253,1 8 0,0 2 343,0-1 0,0 3-90,0-4 180,9 13 0,2 28 270,9 19 0,-1 29-226,-5-23 1,1 2-45,-4 11 0,-1 1-90,5-9 0,-1 1 45,-4 3 0,-1-1-135,11 9 596,-1-5-1765,1-18-3238,0-8 4497,-10-11 0,-1-2 0,-9-7 0</inkml:trace>
  <inkml:trace contextRef="#ctx0" brushRef="#br0" timeOffset="47450">22676 5781 13919,'39'-30'-900,"-14"6"1,-2 2-1,1 7 1,2-11 0</inkml:trace>
  <inkml:trace contextRef="#ctx0" brushRef="#br0" timeOffset="47877">22891 5272 13919,'-11'-3'3868,"3"23"-3149,8 21-539,0-8 0,0 2 0,0 4 0,0 0-180,-1-3 0,2 0-295,3 3 1,1-2 204,-3 13 311,6-10-1030,-8-21 22,9-10 337,-7-26-90,7-5 315,-8-4 1,-2-5 179,1-2 0,0-4 45,0-10 0,0-4 0,0 2 0,0-2-266,-3 13 0,0-1 0,0 1 311,2-9 0,0 2-68,-4 5 1,1 2 112,4-10 269,0 29-89,0 19 90,0 19 0,9 20-315,-4-10 0,1 1-45,3 1 0,2-1 45,3 0 0,0-1-135,8 19-900,6-18-864,-17-10 1854,6-11 0,-15-9 0,7 0 0</inkml:trace>
  <inkml:trace contextRef="#ctx0" brushRef="#br0" timeOffset="48226">22910 5272 13559,'8'-46'126,"-1"0"0,0 0 0,0 4 0,0 0 0,-3 9 504,-4 2-451,0 12-89,0 1-180,0 16 270,0-7-180,0 9 900,0 0-990,0 9-360,-9-15-2968,7 12 3418,-6-6 0,8 2 0,-1 7 0</inkml:trace>
  <inkml:trace contextRef="#ctx0" brushRef="#br0" timeOffset="48816">22793 4664 16618,'22'28'1798,"4"12"-1528,-24 10-533,3-21 0,-1 0 263,-4 22 291,0-4-201,0-25 102,0-4-372,0-18 0,0 0-269,0-27-91,0-5 225,0 4 0,0-3 225,0-7 0,0 0 90,0 2 0,0 0 201,0-3 1,0 0-202,0 3 0,0 4 0,0-9 0,0 12 90,0 21 90,0 8 180,9 8 0,2 12-90,8 10-91,1 18-89,-9-6 0,6-3-90,-15-11 0,7-8-809,0-9-2699,-7-3 3508,7-16 0,-9 6 0,0-7 0</inkml:trace>
  <inkml:trace contextRef="#ctx0" brushRef="#br0" timeOffset="48966">22812 4664 15988,'36'11'-600,"1"0"0,2-1 1,-4-3-1,-11-7 1,2 0-1</inkml:trace>
  <inkml:trace contextRef="#ctx0" brushRef="#br0" timeOffset="49461">23068 5879 11940,'-20'-9'4857,"9"7"-4317,3 2-270,-1-6-90,7 12-90,2-14 0,19-1-90,21-2 90,10-9-90,-17 10 0,1 1-225,-3-2 0,-1 2-180,1 4 0,-3-1-1304,11-11-4767,-11 15 6476,-17-7 0,-2 9 0,-9 0 0</inkml:trace>
  <inkml:trace contextRef="#ctx0" brushRef="#br0" timeOffset="49661">23068 5585 17697,'-20'-19'809,"27"-1"-719,6 0-539,35 9-1620,2-6-2788,-9 6 4857,5 0 0,-33 3 0,4 8 0</inkml:trace>
  <inkml:trace contextRef="#ctx0" brushRef="#br0" timeOffset="49817">23126 5507 15808,'40'-39'-720,"-1"8"1,-17 12-1,-5 10 1</inkml:trace>
  <inkml:trace contextRef="#ctx0" brushRef="#br0" timeOffset="49966">23106 5507 15358,'11'-46'-1181,"-1"0"1,0 1-1,3 1 1,0 2-1,-1 10 1,1 10-1,4 5 1</inkml:trace>
  <inkml:trace contextRef="#ctx0" brushRef="#br0" timeOffset="50116">23126 5076 15808,'-19'-31'450,"17"3"-3688,13 8 3238,19 1 0,-8 8 0,-5 2 0</inkml:trace>
  <inkml:trace contextRef="#ctx0" brushRef="#br0" timeOffset="50258">23126 5056 10321,'0'0'0</inkml:trace>
  <inkml:trace contextRef="#ctx0" brushRef="#br0" timeOffset="50375">23304 4821 15898,'39'0'-420,"-18"0"0,-4 0 1</inkml:trace>
  <inkml:trace contextRef="#ctx0" brushRef="#br0" timeOffset="51891">29672 10093 11041,'-19'-11'4317,"-1"-15"-3957,9 13-180,3-24-90,25 6-90,5-8 0,0 15 0,4 0 0,-1 3 0,0 1-265,4 0 1,1 1 264,-5-1 0,0 3 130,23 4-130,-9-5 0,0 18 0,-11 0 0,1 0 0,1 0 0,1 0 0,8 0 0,0 0-291,-3 3 0,-2 3 291,1 2 0,-2 3 0,-8 4 0,0 1 45,3 3 0,0 1 232,-7 0 1,0-1-188,3 1 0,-1 0 90,17 19-242,-1 0 107,-19-16 0,-1 2 0,1-1 0,-1 2 0,0 3 0,1 1 0,4-5 0,0 0 0,-3 4 0,0-2 44,6-5 1,2-2 0,-4 4 0,0 0 0,4-8 0,1-2 90,8 1 0,1-2-135,-4-2 0,1-2-390,12-3 1,0-1 344,-3 4 0,0-1 0,4-6 0,0-1 45,-4 3 0,-1 0-45,0-3 0,-1-2 307,-12 1 0,-1 0-307,-1 0 0,-2 0 0,4 0-90,-3 0-853,-17 0-6073,-2 0 7257,-9 0 1,0 0-1,0 0 1</inkml:trace>
  <inkml:trace contextRef="#ctx0" brushRef="#br0" timeOffset="55554">23734 1352 13739,'-28'0'720,"6"8"-540,-15 3 0,-2 26-180,18-17 0,0 2 44,-7 6 1,0 3 0,2 6 0,2 2-862,-6 0 1,1 2 786,9-9 0,0 1 0,1 0 90,-1 0 0,1 0 0,-1-1-60,0 1 0,1-1 0,-1 1 0,0 3 0,1-1 0,0 1 0,1-3 0,2 0 0,-1 1 0,-1 4 0,-1 1 0,0 0 30,2-6 0,1 0 0,-1 1-411,-2 4 1,-1 0 0,0 1 410,0 0 0,1 1 0,-1-1-30,0-2 0,0 0 0,1 0 0,2 1 0,0 1 0,1-1-19,-4 12 1,1-2 18,0-3 0,1 0 0,7-2 0,0 1-325,-3-5 1,0 0 324,4 0 0,1 0 0,-1-4 0,0 0 0,1 8 0,-2-1 0,-3-6 0,0 0 0,3 8 0,0-1 234,-3-8 0,0 0-234,4 3 0,0 0 0,1-3 0,-1 0 0,-1-1 0,2 1 0,4 4 0,-1-1 0,-3-8 0,1 1 0,7 11 0,0 0 45,-8-6 0,0 0 45,8 12 0,0 0-1,-8-12 1,1 0-135,6 7 1,1-1 88,-3-11 1,0-1-90,3 8 1,2 0 642,-1-7 1,0-1-599,0 4 0,0 0 45,0-5 0,0 0 44,0 5 1,0 0-90,-1-4 0,2 1 45,3 7 0,1 0-45,-5-3 0,2 0-178,6 4 1,1 0 267,-7 0 0,-2 1-45,5-1 0,-1 0 0,-4-4 0,0 0-90,4 3 0,1 0 510,-4-8 0,0 1-465,7 20 0,1 0 0,-3-17 0,-1 0 580,0 13 0,1-1-535,3-15 0,0-3-45,-8 1 0,0 1 260,3 4 0,0-1-260,1-2 0,-1-1 90,-3 4 0,0 0-90,4-4 0,-1-1 179,-4 21-134,4-22 0,1 0-45,-3 23 321,7-22 1,-1 0 128,-6 21-405,7-21 0,0-1 45,-7 22-90,7-17 0,0 2 44,-8-5 1,0 1 45,7 7 0,1 0-180,2 14 180,-6-19 0,1-1-180,11 10 225,-15-14 0,-2 0 45,9 14 90,-9 6-180,9-9 0,-7-9-180,7-1-180,-9-18-1709,9-11 2041,1-20 0,1 7 0,-2-5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8:28.6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17443 9466 14639,'29'-6'149,"1"1"1,3 0 0,2 1-105,-1 0 0,1-1-45,8-3 0,1-3 0,1-4 0,0-1-1080,4 1 0,0 0 585,-4 0 1,-1 2-766,0 2 1,-1 2-1109,-3 3 1,-2 1 2367,-6 0 0,-3 1 0,10 4 0,-21 0 0</inkml:trace>
  <inkml:trace contextRef="#ctx0" brushRef="#br0" timeOffset="1833">12053 9524 6004,'-19'-19'1259,"-1"8"-1259,0-6 90,9 23 270,-6-21-1,15 30 181,-15-21 90,14 23-91,-5-15-179,8 7-270,0-9 90,0 9 0,0-7 90,8 7-180,12-9-180,11 0 135,0 0 0,3 0-45,-3 0 0,1 0 0,19 0 0,3 0 45,-4 0 0,0 0-140,-11 0 0,0 0 0,1 0 125,-1 0 0,0 0 0,0 0-834,16 0 0,-1 0-185,0-4 0,-1-1 989,-2 0 0,-4-1 0,7-5 0,-10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54:29.2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16875 9995 7982,'38'-9'659,"0"0"1,5 7 0,3 0-630,-8-3 0,1-2 0,2 2-1373,6 3 1,2 3 0,1 0 1274,-9-1 1,0 0-1,1 0 1,2 0-226,5 0 1,3 0 0,0 0 0,0 0-406,1 0 1,1 0 0,1 0 0,1 0 697,-7 0 0,2 0 0,0 0 0,-3 0 0,-3 0 0,2 0 0,-4 0 0,-1 0 0,-4 0 0,0 0 0,0 0 0</inkml:trace>
  <inkml:trace contextRef="#ctx0" brushRef="#br0" timeOffset="110">19090 9936 8231,'47'0'105,"0"0"0,-1 0 0,1 0 0,5 0 0,-2 0 0,-2 0 194,-4 0 1,-2-1 0,-4 2-120,-1 3 0,-4 1-180,-3-1 0,-4 3-1889,5 12 2033,6-8 0,-24-2 1,4-9-1</inkml:trace>
  <inkml:trace contextRef="#ctx0" brushRef="#br0" timeOffset="1067">11308 10210 10411,'0'-21'900,"18"-5"-900,-5 15 0,33 0 0,-5-7 44,-12 16 1,1 2-537,3-4 0,2-1 447,7 5 0,3 0 45,7 0 0,5 0-30,-8 0 0,3 0 0,2 0-817,-9 2 0,1 0 1,1 1-1,2-1 577,-4 0 0,2 1 0,0-1 1,1 0-1,0 0-108,4 0 0,1 1 0,0-1 1,1 0-1,0 0 378,-6 0 0,1-1 0,1 1 0,-1 0 0,-3-1 0,-2 0 0,14-1 0,-5 0 0,-1 0 0,-9 0 0,1 0 0,0 0 0</inkml:trace>
  <inkml:trace contextRef="#ctx0" brushRef="#br0" timeOffset="10210">25067 14875 9961,'-9'-20'360,"7"1"-360,-7 8 90,9-7 90,0 16-180,0-15 90,0 15 180,0-16-270,0 16 90,0-15-90,0 6 90,0 0 0,0-7-90,0 16 0,-8-24 0,5 22 0,-5-14 0,8 10 0,0 6 90,0-7-90,0 0 89,0 7 91,0-15-90,0 14-180,0-14 270,0 15-180,-9-33 0,7 20 0,-7-22 0,0 8 90,7 7-90,-15-15 0,6-2 0,0 7 0,-7-14 0,8 15 0,-1 1 0,-7-7 0,16 24 0,-7-5 90,1 10-270,6 6 180,-7-7-90,9 9 180,0 0 0,0 17-90,0-4 0,9 24 0,-7 3 0,10-16 0,2 2 0,-7 7 0,-1 1-45,4-4 0,0 1 0,-1 7 0,-1 0-45,-2-3 0,-1 0-169,0 4 0,1 0 259,-1-3 0,-2-2-126,-2-4 1,-2-1 215,1 19-180,0-18 90,0-10-270,0-11-89,0-9 687,0-9-1048,0-11-98,0-10-711,0-18 764,0 19 1,0-1 764,0-5 0,0 0 0,0-8 0,0 8 0</inkml:trace>
  <inkml:trace contextRef="#ctx0" brushRef="#br0" timeOffset="10359">24930 14189 7443,'-20'0'270,"9"26"-91,2 7-269,8 3 1,2 4 89,-1-8 0,0-1 0,0 19 0,0-24 0</inkml:trace>
  <inkml:trace contextRef="#ctx0" brushRef="#br0" timeOffset="13459">30280 15051 6543,'0'-19'2519,"0"-1"-1170,0 9-180,-9-15-179,7 22-181,-7-14-269,1 1 0,6 13-91,-7-23-179,9 25-180,0-6 90,0 16 90,-9-14-90,7 30-90,-7-11 0,9 35-45,0-20 0,0 2 0,0 5 0,0 0-45,-1 4 0,2 1-370,7-1 1,2 0 369,-4 0 0,1 0 45,2-3 0,1-2-45,0-4 0,-2-1 0,-6 19 180,7-18-90,-9-10-270,0-11 0,0-9 1,0-18-271,0-12 270,0-2 0,0-4 504,0 1 0,0-2-324,-4-6 0,-1-1 45,0 4 0,-1 2-283,-3 7 0,-2 1 238,1-5 0,1 4 90,-2 7 180,2-2-91,9 53 1,0 5-135,0-3 0,0 1-231,-1 0 0,2-1 96,17 21-237,-5-2-2011,15-18-3509,-8-1 5847,-1-19 0,-8-1 0,-2-9 0</inkml:trace>
  <inkml:trace contextRef="#ctx0" brushRef="#br0" timeOffset="14592">31515 16286 13919,'-20'20'900,"1"-9"-990,16 6 0,6-15 0,25 7 0,11-18-90,3-10 270,-18 4 0,0-1-90,6-14 180,-2-7 449,-8 24-269,-9-5 180,-3 27-1,-8 28-179,0 15-520,-3-13 0,-2 0 385,-1-4 0,1 0 45,0 8 0,-1-1-1,-3-14 1,0-1 0,5 11 0,-2-2-90,-23-4 0,-1 14 0,-10-33-450,1 4-899,9-17-1170,2 0-3418,8-34 5757,18-1 0,-5-7 0,16 16 0</inkml:trace>
  <inkml:trace contextRef="#ctx0" brushRef="#br0" timeOffset="15692">31966 16267 16707,'0'39'90,"-9"-18"-90,7 6 0,-7-16-359,18-1-91,2-1 180,17-18 270,-6-10 90,6-3 90,-17-6 450,-2-1-1,-9 25-449,-9-20-270,-2 31 0,-9-16-360,1 0-899,17 7-540,21-7 270,14 9 1484,-5 0 0,1 0 585,12 0 1259,-2 0 270,-11 0-720,-17 18-539,-2-5-450,-9 24-90,0-7-180,0 1 0,0-3 0,0-8-180,9-9-360,2-11 180,8-11 360,1-9 0,-1 1 180,1 8 270,-9 2 90,-2 9-181,-9 0 91,0 9-450,0-7 180,0 15-270,8-15 90,3 7-90,9-9-540,8-9 1,-6 7 269,15-15 270,-7-3 90,10-2 270,-10-6-180,-2 17 270,-8 3-270,-9 8-90,-2 0 90,-1 8-90,3-6 0,9 16 0,-1-16 0,1 7-540,8-9-90,3 0-269,8 0 539,-8-9 360,-3 7 450,-9-7 449,-8 9-269,-2 18-180,-9 3-271,0 27-179,0-6 90,1-10 0,-2 1 360,-8 19-135,5-18 0,-3 0 134,-12 16-314,1-21 0,-1-2-45,-14 15-482,6-18 0,-3 0 392,5-4 0,0-1-270,-16 3-449,-5-5 269,24-26-180,12-19 451,21-22 179,6 19 0,5 1 44,2 0 1,2 1 315,3 3 0,1 4 270,20 1-91,-11 3 515,-11 18-1234,1 0-1978,-8 0-7673,16 0 9815,-15 0 0,-2 0 0,-12 0 0</inkml:trace>
  <inkml:trace contextRef="#ctx0" brushRef="#br0" timeOffset="16579">25223 13621 11490,'-30'19'3149,"2"1"-3059,8-1-180,9 10-90,11-7-180,20-3 90,11-10 180,8-9 180,-9-9 270,-1-2 270,-19-17-271,-1 6-269,-18 3-90,-10 1-1349,-12 16-4498,1-16 5847,1 8 0,18-1 0,3 2 0</inkml:trace>
  <inkml:trace contextRef="#ctx0" brushRef="#br0" timeOffset="16788">25439 13268 18327,'0'29'119,"0"1"1,0 3 0,0 1-255,0-3 0,0-1-450,0 4 1,0 0-2114,9 16-2249,2-11 4947,17-11 0,-15-17 0,5-2 0</inkml:trace>
  <inkml:trace contextRef="#ctx0" brushRef="#br0" timeOffset="17138">25714 13581 17247,'0'-21'1529,"0"12"-1439,-9 20 90,-2 8-360,-9 18 180,1-21-90,8 19 180,2-33-450,27 6 1,3-16 179,3-4 0,0-5 90,9-24-268,-8 9 0,-4-3 403,-13 0 0,-3 0-45,4-4 0,-1-1 90,-7 5 0,-2 1 0,1-16 90,0 21 90,0 21 269,0 34-404,1 1 0,-2 5 135,-3 3 0,-1 4-225,4 8 0,0 1-509,-3-8 1,0-1-707,2-4 1,4 0 1302,2-5 0,0-2 1,-1 3-1,5-14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55:30.51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24832 10367 13199,'0'30'779,"0"-1"1,0 8 0,0 2-465,0 8 0,0 4-1604,-1-7 0,1 2 0,1 1 1334,0-4 0,2 0 0,-1 2 0,0 1-45,-1-3 0,0 1 0,-1 1 0,0 1 0,1 0 18,0 6 0,1 0 0,0 1 0,0 1 0,-1 1-321,0-4 1,0 0 0,-1 2-1,1 0 1,-2 0 0,-1-1 302,-1 1 0,-1 0 0,0 0 0,-1 0 0,0 0 0,0 0-33,1 1 1,0 0-1,1 1 1,-1-1 0,0-1-1,-1 0-117,-1-5 0,0 1 0,-1-1 0,0-1 1,0 0-1,1-1-679,-1 5 1,1-1-1,0-1 1,1 0-1,1-2 829,0 5 0,1-1 0,1-2 0,0-5 0,-3 11 0,1-8 0,4-16 0,0-1 0</inkml:trace>
  <inkml:trace contextRef="#ctx0" brushRef="#br0" timeOffset="13255">27419 7349 15808,'-5'39'1769,"1"0"0,-1 4 0,-1 1-1409,-3 5 0,-2 0-377,2-13 1,-1 1 0,1-1 106,2 3 0,0 1 0,-1-1-405,-3-2 1,-2 0-1,0-2 360,-2 11 0,0-3-90,0-2 0,-1-6 444,-12-2-399,17-7-270,2-26-539,36-26 359,-8 7 0,3-3-73,5-2 0,3-3 1,0-1 492,1-1 0,0-2 0,-1 2-15,11-9 0,-2 4 654,-3 8 1,-6 4 109,-9 5 91,-3 43-271,-18 15-494,-5-11 0,1 1 45,4 4 0,-2-2-180,-16 8-809,42-13-900,9-19 539,4-10 1,5-6 224,2-6 1,1-3 674,1-3 1,-3-3 915,-6-3 0,-4 0 73,-7 4 1,-4 3 1211,-3-2-222,-10 11-719,-9 35-630,-9 7-181,-2 8 1,0 5-269,20-24-181,22-2 180,19-12 270,0-16 0,-11-3 508,-19-18-598,-12 8 0,-8-16-449,-9 15-1350,-1-15-2789,-10-3 4588,9 8 0,2 4 0,9 19 0</inkml:trace>
  <inkml:trace contextRef="#ctx0" brushRef="#br0" timeOffset="13624">28418 7702 17877,'11'19'3328,"7"10"-3148,-16 10-180,6 2 0,1 7-270,2-9-630,9-8-539,8-11 270,3-12 359,8-8 720,0-8 360,-9-3 540,-10 0 539,-11 2-539,-9 18-451,0 10-269,0 21 90,8-8-360,12-3 90,28-21 90,-18-14 0,1-5 45,8-2 0,0-5 0,-2-9 0,-4-4-45,-2 1 0,-3-1-135,-6-7 0,-5-1-1799,-6 13 1,-2 0 1933,-4-4 0,-2 3 0,-3 6 0,0 3 0</inkml:trace>
  <inkml:trace contextRef="#ctx0" brushRef="#br0" timeOffset="14396">27419 9152 17697,'-40'39'2608,"10"-8"-2518,10-3-449,29-8-541,30-9 315,-9-9 1,2-4-595,11-10 1,1-5 1088,-4-2 1,0-3 89,5-7 0,-3-1-11,-10 5 1,-3 0 370,-3 4 0,-4 3 269,-2-2 361,-12 12-360,-8 25-451,-8-4 1199,5 24-1288,-5-15 189,25-3-1088,22-10-1,14-9 585,-15 0 1,0 0 66,-7 0 0,-1 0 338,0-1 0,-1 2 899,10 17 1,-20 3-271,-10 19-359,-9-1-180,0-17-90,0-5-494,9-17-1036,10-26 630,0 7 1,2-4-81,3-14 1,2-4 799,7 4 0,1 2 314,-3-1 1,-1 5 449,-4 13 1,-2 5 405,5 4-181,-21 38-359,-8 3-450,0 16-180,0-8-1170,9-10-3147,11-10 4559,10-12 1,-8-8-1,-5 0 1</inkml:trace>
  <inkml:trace contextRef="#ctx0" brushRef="#br0" timeOffset="14696">28889 9152 14549,'39'0'-810,"9"-9"-269,-7-1 1034,-16-4 0,-2-1 944,8-7 1170,-12-15 270,-10 16-450,-9 1-540,-9 20-540,-19 2-629,-5 24-180,-6-4-180,11 9-1798,25 14-3329,23-12 5307,4-12 0,2-3 0,9 2 0,0-11 0</inkml:trace>
  <inkml:trace contextRef="#ctx0" brushRef="#br0" timeOffset="14864">29535 9035 21295,'37'39'-9535,"5"-9"9535,-12-10 0,-1-3 0,3-4 0,-5 5 0</inkml:trace>
  <inkml:trace contextRef="#ctx0" brushRef="#br0" timeOffset="15039">29869 8976 20395,'-38'19'585,"14"-1"0,-2 1-630,-8 5 0,-2 2-450,1 8 0,1 2-3172,-1 3 0,2 0 3667,11-7 0,3-3 0,-9 11 0,19-23 0</inkml:trace>
  <inkml:trace contextRef="#ctx0" brushRef="#br0" timeOffset="15456">30182 9211 17337,'0'28'1829,"0"1"0,1 4 0,-2 3-1514,-3 12 0,-1 2-270,0 4 0,-1 1-955,1-16 0,-2 0 0,0 1 940,0-1 0,1 1 0,-1-2-30,-2 9 0,-1-2 343,1-4 0,-2-6-703,-9-13 109,10-24-334,3-21 1,5-11-136,4-8 1,5-5-108,0 4 1,3-4 0,1-1 803,0 6 1,0-3-1,2 1 1,2-1-1,3 0 1,2-1-1,0 1 1,1 0 44,-2 2 1,1 0-1,1 1 1,-1 3 37,6-7 0,1 3 0,-1 5 879,-1 5 1,0 5-220,12-6 46,-27 60-137,-1 15-494,-8-7 0,-2 2 45,-3 3 0,-1 0-135,1-3 0,-3-2-315,-6-7 0,-2-4-1799,-7 5-3538,-6-28 5607,8-46 0,10 27 0,1-25 0</inkml:trace>
  <inkml:trace contextRef="#ctx0" brushRef="#br0" timeOffset="15763">30594 9113 18327,'29'0'509,"1"0"1,3-7 0,1-3-735,6 0 0,-1-2-570,-3-6 0,0-3 750,-2-3 0,-1 0 76,-7 4 1,-4-2 148,0-26 569,-5 18 60,-17 10 181,-18 20-91,-12 20-719,5-2 0,0 3 267,-1 3 0,2 2-402,2-2 0,4 2-135,4 3 0,9-1-1349,31 13-1,-6-19 1,4-5-1215,17-4 1,5-6 2605,0-1 0,-3-3 0,12-3 0,-12 0 0</inkml:trace>
  <inkml:trace contextRef="#ctx0" brushRef="#br0" timeOffset="15947">31476 8917 13199,'0'-20'7736,"-9"18"-7016,-11 4-361,-10 27-179,-1 1-90,3 9-180,17 1-719,20-10-720,21-2-1350,21-8 315,-22-14 1,0-1 2563,21 4 0,-19-9 0,-14 0 0</inkml:trace>
  <inkml:trace contextRef="#ctx0" brushRef="#br0" timeOffset="16079">31672 9074 12120,'19'-20'4228,"10"1"-4228,1-10-180,18 7-315,-19 8 0,1 0-2318,0 4 1,1 1 2812,0-6 0,-3 1 0,2 1 0,-12-4 0</inkml:trace>
  <inkml:trace contextRef="#ctx0" brushRef="#br0" timeOffset="16271">32044 8584 16438,'-31'28'3373,"12"-6"0,1 4-3193,3 3 0,0 3-1240,-5 15 0,1 2 970,-1-4 0,0 1-630,4 3 1,2 0-855,3 0 0,2-2-1799,3-6 0,4-1 3508,6-4 1,1-3-1,-3 7 1,6-23-1</inkml:trace>
  <inkml:trace contextRef="#ctx0" brushRef="#br0" timeOffset="16432">32123 9172 19856,'19'28'-2879,"9"3"1710,-5-16 0,2 0-675,0 0 0,3-2 1844,11-6 0,-2-3 0,-2 5 0,0-9 0</inkml:trace>
  <inkml:trace contextRef="#ctx0" brushRef="#br0" timeOffset="16747">32593 9231 14639,'19'-51'6386,"-8"12"-5576,-2 20-271,-18 27-269,-10 14-225,8 5 0,0 3-135,-18 13-360,10 5-89,17-19-1,4-19 180,26-1 270,3-18 45,-7-6 0,0-7 45,-3-2 0,-1-4-45,8-13 0,1-5-107,-10 11 1,1-1-1,0 0 212,3 0 0,1-1 0,-2-1-411,-1-1 1,-1-1-1,0 2 561,0 4 0,0 1 0,-3 2-30,-5-2 0,-2 5 359,7-9-269,-17 54-180,-18 33-720,4-7 1,-2 3-2244,1-7 0,-2 0 0,-1 1 2873,-2 1 0,-1 0 0,3-3 0,1 1 0,1-4 0,3-9 0,0 0 0</inkml:trace>
  <inkml:trace contextRef="#ctx0" brushRef="#br0" timeOffset="17255">28438 10563 19856,'-15'24'539,"-1"0"1,5 13 0,3 2-540,-2 2 0,2 1-585,2 3 0,1-1-1754,0-9 1,-1-2 2338,-2 15 0,8-26 0,0-5 0</inkml:trace>
  <inkml:trace contextRef="#ctx0" brushRef="#br0" timeOffset="17413">28575 10269 14369,'-9'2'-877,"25"5"0,-21-16 0,23 9 0</inkml:trace>
  <inkml:trace contextRef="#ctx0" brushRef="#br0" timeOffset="17639">28869 10387 16078,'-18'41'4227,"5"-4"-4227,-15-17 90,9-1-449,8 1-181,19 8 90,23 3 450,-6-16 0,0 0 630,17 22 809,-14-6-450,-20 17-449,-25 2-450,-14-9-1169,-1-4-6117,-5-26 7196,17-11 0,9-2 0,3-7 0</inkml:trace>
  <inkml:trace contextRef="#ctx0" brushRef="#br0" timeOffset="18147">27732 12210 15898,'-9'-3'2788,"-1"14"-2698,-19 28-90,18-11 0,0 3-45,-3 9 0,0-1-45,3-12 0,3 0-585,7 8 1,8-7-765,15-15 1214,6-5 0,3-7 270,-4-12 0,-2-6 540,6-2 0,-5-4-423,-13-9 1,-4-3 17,1 0 0,-3 0-225,-9 4 0,-5 1 90,-5-4 0,-4 3-1215,-17-11-3954,-6 3 5124,11 2 0,17 24 0,2-4 0</inkml:trace>
  <inkml:trace contextRef="#ctx0" brushRef="#br0" timeOffset="18513">28261 11661 20755,'0'28'569,"0"0"1,0 2 0,0 1-345,0 16 0,0 2-45,1 1 0,-2 0-1277,-6 5 1,-3-1 1141,4-3 0,-1-4 200,-7-10 1,0-4-426,-6 6-213,9-21-957,11-27-719,29-28 945,-6 16 0,4-2 678,2-11 0,3 1 581,1 10 0,1 4 1228,-8 1 0,-2 8 436,7 28-278,-14 14-1027,-15 0 1,-4 4-90,-1-6 0,-3 1-270,-2-1 0,-3-2-45,-20 12-360,-8-21-1619,8-10-2609,3-27 4498,17-12 0,3 6 0,8-2 0</inkml:trace>
  <inkml:trace contextRef="#ctx0" brushRef="#br0" timeOffset="18841">28732 12112 19946,'39'10'629,"9"-1"-584,-19-8 0,1-2-45,4 2 0,2-2-567,-1-2 0,-1-3 387,-3-2 0,-3-3 66,11-20 24,-19-8 360,-12 0 309,-8 8 231,-17 21-180,-14 12-406,7 14 1,-2 5-135,-4-2 0,1 3-45,7 11 0,3 2-90,-2-9 0,5 0-1034,23 22-1620,23-29-629,3-12 0,4-5 3247,9-5 1,-2-3 0,10 4-1,-10-6 1</inkml:trace>
  <inkml:trace contextRef="#ctx0" brushRef="#br0" timeOffset="19048">29516 12053 16438,'19'0'6926,"-8"26"-6027,-2 7-629,-8-5 0,-2 2-180,2 5 0,-2-2 90,-8 10-90,-2-6-180,0-28-180,11-26-270,20-22-360,2 5 1,4-2-1170,4-4 0,1-1-2847,3 0 1,2 4 4385,-1 10 1,-3 4 0,1-6 0,-7 21-1</inkml:trace>
  <inkml:trace contextRef="#ctx0" brushRef="#br0" timeOffset="19221">29927 12033 20395,'20'20'3149,"0"-1"-2880,-10 10-179,8-16 0,1 13-539,3-15-721,15 0-1438,3-3-3059,10-25 5625,-20 7 1,-1-2-1,3-10 1,-6 5 0</inkml:trace>
  <inkml:trace contextRef="#ctx0" brushRef="#br0" timeOffset="19429">30555 11916 15718,'0'-20'6476,"-1"0"-5486,1 1-451,0 8-89,-17 20-270,-5 12-180,3 2 0,-1 2-90,-10 17-539,10 6-901,20-27-1798,37-3-2428,7-27 5756,-5 0 0,-2-2 0,-2-2 0,0-4 0</inkml:trace>
  <inkml:trace contextRef="#ctx0" brushRef="#br0" timeOffset="19538">30809 11916 18776,'29'39'810,"1"-9"-3958,1-1-6683,6-19 9635,-7-1 0,-8-9 0,-5 0 1</inkml:trace>
  <inkml:trace contextRef="#ctx0" brushRef="#br0" timeOffset="19671">31123 11857 17067,'9'-20'2789,"19"1"-4588,13-1-855,-12 10 1,1 0 2653,20-9 0,-19 8 0,-14 2 0</inkml:trace>
  <inkml:trace contextRef="#ctx0" brushRef="#br0" timeOffset="19856">31397 11445 21385,'-10'44'1229,"1"-1"0,-6 1 1,1 2-1140,3 6 0,0 2-1270,-3-3 0,0-2 415,3 1 1,3-2-1595,2-11 0,1-4 2359,-4 15 0,9-28 0,0-12 0</inkml:trace>
  <inkml:trace contextRef="#ctx0" brushRef="#br0" timeOffset="19980">31593 11935 19496,'0'48'-1709,"-9"-24"1709,7 11 0,-6-33 0,8 7 0</inkml:trace>
  <inkml:trace contextRef="#ctx0" brushRef="#br0" timeOffset="20122">31789 11798 15718,'48'-2'-2819,"-24"-5"1,2 16 0</inkml:trace>
  <inkml:trace contextRef="#ctx0" brushRef="#br0" timeOffset="20605">32024 11857 19676,'-19'13'2159,"8"11"-2159,2-22-810,9 9-539,9-2-990,2-9 720,0 0 809,6 0 271,-15 0 269,7 0 90,-9 0 270,0-18 270,0-4-180,9-8 449,2 2-359,17 8 0,-6 9 0,15 2 1529,2 9-1439,11 9 449,0 2 91,-11 17-1,-10-6 91,-19 15-451,-1-6-89,-9-10-270,0-3-270,0-18 0,9-18-180,19-21 270,-8 18 0,2-1 45,7-8 0,1 3 585,11-3-91,-4 10-269,-26 20-360,-3 28-1169,-8 5-8572,9 15 9657,-7-18 1,7-10 0,-9-11 0</inkml:trace>
  <inkml:trace contextRef="#ctx0" brushRef="#br0" timeOffset="22360">28379 13523 15178,'-17'-20'3868,"-14"0"-3688,-10 10-135,13 3 0,-1 5-45,-21 19 0,20-4 0,1 5-90,7 5 0,3 4 0,-3-2 0,7 0-539,21 5-721,25-12 900,5-16 1,7-4 314,2-2 0,1-1 180,4 4 0,-2 0 180,-11-5 0,-4 3 1214,6 21-90,-22 21-810,-15-10 1,-4 3-658,-5 15 1,-4 2 477,2-7 0,-3-2-91,-10 5 1,-4-3-90,2-6 0,-2-4-90,-3-6 0,-1-2-346,1 1 0,-1-2 301,-3-7 0,-2-2-135,5 2 1,0-3-406,-1-5 0,3-5-1304,-11-12-990,21-15 1,7-9 2726,9-7 1,2-2 0,-4 8 0,2 2 0,11-20 0</inkml:trace>
  <inkml:trace contextRef="#ctx0" brushRef="#br0" timeOffset="22508">28771 13562 19586,'0'29'239,"0"1"1,1 0 0,-2-2-6356,-8 5 6116,7 2 0,-7-33 0,9 7 0</inkml:trace>
  <inkml:trace contextRef="#ctx0" brushRef="#br0" timeOffset="22759">28889 13327 17517,'28'28'-360,"11"2"405,-18-6 0,0 0-300,8 1 1,-2 0 1198,-10 5 1,-1-1-232,3-3 1,-1-2-265,1 24-269,1-17 33,0-12-1652,8-10-2519,11-26-5666,3-14 9624,-17 11 0,-2-1 0,-2-10 0,-3 14 0</inkml:trace>
  <inkml:trace contextRef="#ctx0" brushRef="#br0" timeOffset="23176">29418 13562 15358,'39'11'1124,"-11"-5"1,1-4-1170,1-8 0,1-5-525,4-3 1,-1-2 524,-2-4 0,-5-2 221,-10-2 1,-3 0 183,3-6 868,-17 10-149,-9 20-90,-10 28-629,-12 14-452,15-18 0,2 2 137,1 3 0,6-1 292,16 4-1237,30-3 135,-6-23 1,4-4 269,7-1 1,1-2 359,4-2 0,0-2-109,-3-1 1,-2 1 872,-8-2 1,-3 3 810,15 12-271,-29 32-720,-13-11 1,-3 3-138,-2 3 1,-2-1-268,0-3 0,2-3-135,8 11-540,19-19-89,14-37 629,-13 2 0,1-3 90,-1-10 0,0-3 533,1 5 1,-1 2-130,-8 3 1,-1 3-135,17-2-540,-26 29-4137,-2 13 4407,0 26 0,-7-24 0,7 2 0</inkml:trace>
  <inkml:trace contextRef="#ctx0" brushRef="#br0" timeOffset="23567">29006 14699 20036,'0'39'869,"0"0"1,1 8-1,-2 2-824,-3-4 0,-1 1-685,2-8 0,0 2 0,-1-2 235,-6 8 1,0-1-901,5 9 1,-1-3-1670,-3-23 0,1-2 2974,5 20 0,-5-37 0,8-9 0</inkml:trace>
  <inkml:trace contextRef="#ctx0" brushRef="#br0" timeOffset="23834">29359 14895 21655,'-26'10'2698,"-16"-1"-2518,9-2 0,-4 4-1089,-2 6 0,0 5 954,-2 6 0,4 5-122,9 1 0,4 1 77,-4-5 0,10-1 149,20 1 1,11-3-240,9-13 0,7-4 60,3 2 0,6 1 0,1-3-120,0-5 0,2-3 0,1 2-180,3 1 0,1 1 1,-2 2-661,8 5 1,-4 2-2384,-11-1 0,-5 3 3373,-6 2 0,-6 1 0,-9 2 0,-3-5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57:03.20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25067 2724 12570,'-40'0'1259,"1"0"-809,9 0-270,-7 8 269,15 12-224,3 2 0,1 4-135,6 7 0,2 4-45,-5 2 0,2 2 0,5 7 0,5 0-490,5-3 1,5-1 399,9 2 0,7-2 45,9-7 0,6-5 60,-8-10 0,3-3 0,2-3-537,3-3 1,1-4-1,2-1 417,1 0 0,1-1 0,0-2 30,1 0 0,-1-2 0,-1-2-60,13-8 1,-1-4 100,0 3 1,-4-5-57,-12-13 0,-4-5 90,-3-2 0,-3-4-408,-7-6 0,-5-3 408,-9-3 0,-4 0 90,0 4 0,-6 1-180,-12-2 0,-7 5 45,-2 8 0,-4 4 399,-10 3 1,-3 5-535,2 4 0,0 5-945,4 6 1,0 1-642,1 0 0,1 2 1721,2 2 0,3 2 0,-5-1 0,7 0 0</inkml:trace>
  <inkml:trace contextRef="#ctx0" brushRef="#br0" timeOffset="460">25282 2684 8882,'-19'-19'3508,"8"17"-2429,-7-13-359,16 38-1,-15-18-179,15 41 0,-16-22-270,16 30-290,-7-4 110,1 2-90,7-18 0,-1-2 180,-15 9-180,6-11 0,0-3 0,-6-25-90,15 7 180,2-9-90,19 0 0,29-18-45,-14 12 0,2-1 90,8-11 0,2-1-90,-2 7 0,1 2-192,-5 0 1,-2 1-169,-8-1 0,-1 2-2293,19 6-4498,-27-7 7196,6 9 0,-25 0 0,6 0 0</inkml:trace>
  <inkml:trace contextRef="#ctx0" brushRef="#br0" timeOffset="4097">26537 9132 7713,'-20'0'2338,"0"0"-1528,1-8-360,8 14 89,-6-12 181,6 14 89,-9-8-449,0 0 0,1-26-180,8 2-90,2-23 0,18-1-45,0 19 0,2-1-501,3-4 0,2-2 456,8-7 0,0-1 0,-3 4 0,0-1 0,-3 10 0,1-2 0,0 2 0,6-10 0,0 1 0,4 0 0,1 2 0,3 3 0,2 2-45,-2 3 0,3 1 45,7 3 0,2 2 0,-1-1 0,1 2 0,3 7 0,2 2 0,-1-1 0,0 2 0,0 6 0,0 3 0,0-1 0,0 1 0,0 3 0,0 2 0,0 2 0,0 3 0,-4 2 0,-1 3 0,0 3 0,-1 3 0,1 2 0,-1 1 0,-7-5 0,0 1 45,11 2 0,0 1-45,-15-4 0,-1 0 0,8 0 0,-2 0-98,-10 3 0,-4 2 188,16 19 90,-10 2-90,-10 7 90,1-9-180,8 0 90,-6 1 0,6-1 0,-17 0 0,6 0-90,-14 0 180,5 1-1,-8-1-89,9 0 0,-7 0-90,7 0 974,-9-8-794,0 6 224,0-15-314,0 6 89,0-17 91,0 15-180,-9-30-90,7 28 0,-16-31 0,-1 24 0,-12-14 0,-17 5 0,-2 1 0,17-8 0,-1 0 0,-1 7 0,0 2 0,-4-5 0,0 0 0,-5 4 0,0 2-663,-4 3 1,-2 0 662,-4-3 0,-1 0 0,17 1 0,-2 1 0,1-1 0,-1-4 0,1-2 0,0 2 0,2 4 0,1 1 0,0-1 0,-14-2 0,2 2-1432,8 6 1,2 1 1431,7-8 0,3 0 0,-11 8-990,11-19-1708,17-2 2698,2-7 0,9 9 0,0 0 0</inkml:trace>
  <inkml:trace contextRef="#ctx0" brushRef="#br0" timeOffset="4680">27321 9054 15898,'-20'11'1439,"-8"6"-899,-3-6-90,-8 18-271,16-10 1,-2 1-90,-4 0 0,-1 1-45,0 7 0,-1 1-459,-3-4 0,1 0 414,3 0 0,1 0 0,-1-1 0,1 0 0,4 0 0,0 0 70,1-3 0,0-1-70,-15 19-90,9-10 180,10-10-180,11 10 180,27-8-180,12 16 90,6-24 0,5-4 254,3 6 0,3-1-224,-6-7 0,1-1 0,2 0-513,1 1 0,1 0 0,0-1 453,-2-2 0,-1-1 0,1 1 90,1-1 0,1 0 0,-2-1-449,3-1 0,-3-2 434,0 1 0,-3 0 45,9 0-539,-20 0-1707,-12 0-7198,-19 0 9354,1 0 0,0 0 0</inkml:trace>
  <inkml:trace contextRef="#ctx0" brushRef="#br0" timeOffset="8296">29163 8936 10861,'-39'-21'3958,"8"-5"-3599,-6 23-89,15-14 0,-6 15 0,9-7 0,-10 18-180,7 2 90,-6 17-270,9-6 270,8 24-270,2-5 90,8-9 0,2 3 45,-1 4 0,0 1-607,-1 4 1,2 1 561,2 4 0,3 0 0,3 0 0,1 0 0,0 0 0,2 0-434,0-13 0,1-1 0,-1 1 434,3 14 0,1 0 0,-4-14 0,1-1 0,1 1 45,5 13 0,1 0-128,0-5 1,-1 1 172,1 4 0,0-2-90,-1-11 0,1 0-95,-1 3 0,1-2 95,-1-11 0,1-2 362,-1 1 1,1-2-363,4-6 0,0-4 1290,18 7-1200,6-11 0,-1-9-90,-5 0 0,6-26-1,-9-7-44,-18-3 0,-3-4 0,-2 0 0,-1-1 204,0-11 0,-2-3-159,-6 17 0,0-2 0,-2 1-402,0-1 1,-2 1 0,0-2 401,1-4 0,0-1 0,-3 2 0,-2 6 0,-2 2 0,-2-1-60,-2-7 0,-3-1 0,-1 1-180,-1 6 0,-1 2 1,-4-1-744,-6-5 0,-3-1 0,-1 2 173,4 3 1,0 2-1,-3 1-779,-5 1 0,-2 1 0,1 2 1521,-5-11 0,2 5 0,9 15 0,2 3 0,-2-7 0</inkml:trace>
  <inkml:trace contextRef="#ctx0" brushRef="#br0" timeOffset="11046">20559 8643 7982,'-20'0'2069,"1"-9"-1889,8 15 0,-15-12 90,4 23-90,-17-6-135,11 2 0,-1 2 45,-1 4 0,-1 2-45,-7 3 0,-2 2 0,-4 6 0,0 3-167,4 0 0,0 0 182,11-9 0,-1 0 0,2 0-630,-13 13 0,3 1 525,7-1 0,2 0 90,-2 0 0,5 0-412,9 1 1,4-1 321,-2-3 0,1-2-85,-5 16 40,8 4 287,2-21-287,18 6 90,11-2-90,1-6 90,16-1 90,-15 7 1066,-2-6-1156,-3 8 0,-15 0 90,16 0-90,10-8 0,-1-20 0,5-3 90,11-2 0,3-3-468,-8-2 0,2-2 0,0 1 378,5 0 0,1 0 0,0 0 30,4-1 0,-1 1 0,0 1-30,-1 4 0,-2 1 0,0 0 0,-5-3 0,-1 0 0,-4 4 301,6 15 0,-5 2 104,-11-8 0,-5 1-45,-1 31-180,-11-9-180,-10-9 0,1-10 1801,9-11-1711,-7-9 433,16 0-613,-16-18-180,15-21 270,-10 10 0,-3-3-45,2-14 0,-1-4 45,0 1 0,-1-2-518,-3 13 1,-2-2 0,1 1 457,0-1 0,0 1 0,0 0 90,-2-3 0,-1 0 0,-1 0-30,1-1 0,0 0 0,-2 0-60,-1 3 0,-1 0 0,1 0-150,-1 1 0,1 0 1,-1 2-602,-2-9 0,-2 3-89,2 6 1,-1 4-2069,-10-15 2968,1 28 0,8 12 0,2 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58:06.1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18305 2959 11400,'-11'28'2519,"3"20"-2159,7-19 0,2 3-1,-1 11 1,0 1 0,0 0 0,0 2-135,-1 7 0,2 0-1086,3-7 1,0 0 950,-3 2 0,1 0-45,6-13 0,1-1 231,-4-3 0,1-3-186,14 11 339,-1-11-69,18-17-450,5-19 135,-13-5 0,0-5-570,6-13 0,-2-5 435,-2-3 0,-1-3 90,-10 10 0,0-1 0,-1 0 0,6-15 0,-2-2 0,-9 15 0,-1-1 0,-1 0 90,4-14 0,-2 0-270,-3 1 0,-2 0-180,0 5 1,-1 1-259,-3 7 0,1 2-3969,14-16 4587,-1 5 0,-8 32 0,-2-5 0</inkml:trace>
  <inkml:trace contextRef="#ctx0" brushRef="#br0" timeOffset="209">19207 3508 14099,'0'39'-4408,"-9"-9"4408,7-1 0,-7-18 0,9-3 0</inkml:trace>
  <inkml:trace contextRef="#ctx0" brushRef="#br0" timeOffset="368">19383 3076 14279,'-20'0'-473,"1"-8"1,8 6 0,2-7 0</inkml:trace>
  <inkml:trace contextRef="#ctx0" brushRef="#br0" timeOffset="567">19697 3331 14908,'-31'9'900,"3"-7"-1710,17 7-2518,2 8-2338,18-4 5666,19 16 0,-12-18 0,10-3 0</inkml:trace>
  <inkml:trace contextRef="#ctx0" brushRef="#br0" timeOffset="683">19814 3527 10321,'0'31'5397,"-8"14"-5037,-12-21-180,-2 13-450,-6-17-4857,8-9 5127,1-11 0,8-2 0,2-7 0</inkml:trace>
  <inkml:trace contextRef="#ctx0" brushRef="#br0" timeOffset="850">20128 3429 16528,'-9'39'809,"-2"-17"-7195,0 4 6386,3-15 0,8 0 0,0-2 0</inkml:trace>
  <inkml:trace contextRef="#ctx0" brushRef="#br0" timeOffset="992">20265 3057 12030,'0'0'0</inkml:trace>
  <inkml:trace contextRef="#ctx0" brushRef="#br0" timeOffset="1810">20461 3292 13110,'11'39'2608,"-2"1"-1978,-9-10-450,0 7-180,0-15 0,0 6 90,8-17-720,12-2-899,19-9-630,12-18 1349,-22 9 1,0-3 469,-3-11 0,-2-2 385,6 4 0,-3 0 273,-10-3 1,-1 0 1120,21-6 270,-18 10-360,-8 12-539,-2 16-360,-9 3 315,0 17-585,0 3 177,0-1-357,0-1 0,0-10 90,8-8 0,3 7 0,9-16 0,0 7 0,-1-9-90,10 0 0,1-9 0,0-2 0,-1-9-90,-10 9 180,1 3 179,-9 8 361,-2 0 0,-1 8-270,-6 3-271,7 18-89,-9-16 90,0 4-359,9-17-271,19 0 270,14-9 45,-5 0 0,2-1 135,-7-1 0,-1 0 45,8-3 0,-2 0 765,5-6 90,-14 9-271,-20 11-359,-8 2-180,0 16 0,0-7-270,18 0-809,12-3 269,21-8 451,-1 0 179,-2-8 360,-18 5 449,-10-5-89,-12 25-270,-8 22-720,-9 5-3418,5-14 0,-2-4 3868,-14-4 0,9-4 0,2-18 0</inkml:trace>
  <inkml:trace contextRef="#ctx0" brushRef="#br0" timeOffset="3042">24871 2861 13289,'-18'11'2519,"-12"-3"-2204,2-3 0,-3-1-136,-4 4 1,0 4 0,-4 5 0,0 5-90,-1 5 0,1 5-906,3 5 1,3 4 815,1 3 0,5 1 0,5 0 0,5 0-115,7-5 1,9-2 114,15-2 0,9-4-45,10-4 0,6-6-555,-2-9 0,3-4 1,1-1-2007,-1 0 1,0-2 0,0-2 2605,3-5 0,1-4 0,-5 2 0,-4 2 0,-5 0 0,23-8 0</inkml:trace>
  <inkml:trace contextRef="#ctx0" brushRef="#br0" timeOffset="3730">23715 3037 13110,'-1'40'2968,"-7"-1"-2428,6 9-496,-3-15 1,1 1-721,3 1 0,2 2 631,-2 7 0,2-1-50,3-7 1,1-2-806,-1-3 1,3-3-2877,12 2 3776,1-12 0,-9-18 0,-3 0 0</inkml:trace>
  <inkml:trace contextRef="#ctx0" brushRef="#br0" timeOffset="3954">23813 2998 13739,'0'-19'1619,"0"8"-1619,8-7 0,12 7-90,10 0-1349,18-6-2878,2 15 4317,1-7 0,-21 9 0,-13 0 0</inkml:trace>
  <inkml:trace contextRef="#ctx0" brushRef="#br0" timeOffset="4162">23675 3390 12840,'34'-4'149,"0"-1"1,-4 1 0,1-2-690,8-8 1,-2-1-3509,15 2 4048,-12-4 0,-23 17 0,-17 0 0</inkml:trace>
  <inkml:trace contextRef="#ctx0" brushRef="#br0" timeOffset="4330">23636 3743 14908,'38'-20'-349,"1"1"1,6-6-1,-1 2 1,-15 10-1,-1 2 1,-2-2 0,0 0-1</inkml:trace>
  <inkml:trace contextRef="#ctx0" brushRef="#br0" timeOffset="5358">25282 2841 12030,'-39'0'5487,"9"0"-5217,1-8-180,18 14 360,3-12-271,17 14-89,28-8 0,15 0-135,-10 4 0,3 1 90,0 0 0,0 1-377,-5 3 0,0 2 422,1 1 0,-6 4-102,-2 23 191,-7 2-134,-23-9 0,-6 2-45,-8-4 0,-4 1 225,-1 4 0,-1-1-505,-7 1 1,-2-2 324,1-3 0,2-1-57,7-3 0,1-2 371,-13 6 425,35-12-784,32-18-315,-1 0 1,5 0-721,10-4 1,3-1-2894,-1 0 0,-1-1 3928,-8 1 0,-3-1 0,7-2 0,-24 8 0</inkml:trace>
  <inkml:trace contextRef="#ctx0" brushRef="#br0" timeOffset="10395">23401 4507 13559,'-39'20'2249,"8"8"-2069,3-6-180,17 15 0,29-15-720,14 6 270,0-21 1,4-3-991,-1 2 1,0-3 1439,1-7 0,-3-1 0,9 3 0,-16-7 0</inkml:trace>
  <inkml:trace contextRef="#ctx0" brushRef="#br0" timeOffset="10778">23930 4154 14819,'-4'30'1349,"-1"-1"0,0 0 0,-1 1-1124,2 8 0,-2 0-680,-4-11 0,2 1 500,6 14 0,2-2 257,-9 4-1472,18 4 171,11-28-980,10-12 90,18-16 360,-6-21 1394,-18 10 0,-1-3 360,-6-3 0,-3 0 1754,14-14 602,-17 19-782,-2 11-524,-9 9-915,0 18-360,0 3 180,8 10-810,21-11-2068,12-12 404,-8-14 0,2-5-629,-4-3 0,-1-3 2923,1-3 0,-3-1 0,2-10 0,-13 14 0</inkml:trace>
  <inkml:trace contextRef="#ctx0" brushRef="#br0" timeOffset="10900">24479 4292 17247,'0'29'989,"0"0"1,-9 13-990,7 4-989,2-25-2340,37-1-4766,15-11 8006,-12-17 0,-1-2 1,5 6-1,-10-14 1</inkml:trace>
  <inkml:trace contextRef="#ctx0" brushRef="#br0" timeOffset="11342">24910 4272 18237,'0'39'629,"0"-8"-539,0 6 0,9-15 0,2-3-180,0-1 90,6-16 90,-15 15-90,7-15 90,-9 7 0,0-9 1079,0 0-1079,0 9 0,0-7 0,0 24 0,-9-22-90,-2 22-90,-17-23-989,6 5-3329,-6-16 4408,17 6 0,2-7 0,9 9 0</inkml:trace>
  <inkml:trace contextRef="#ctx0" brushRef="#br0" timeOffset="11525">25184 4311 17157,'20'-30'1259,"8"1"-2068,12 10-1440,1-9-2158,7 6 4407,-18-7 0,-10 19 0,-11 1 0</inkml:trace>
  <inkml:trace contextRef="#ctx0" brushRef="#br0" timeOffset="11683">25400 3900 14099,'-31'39'3598,"12"9"-3553,14-19 0,1 1 45,-1-1 0,1 3-704,4 10 0,-2 0-1365,-6-14 0,-1-1 2018,8 7 0,0-3 0,-8-9 0,9-5 0</inkml:trace>
  <inkml:trace contextRef="#ctx0" brushRef="#br0" timeOffset="12583">25439 4409 11221,'29'-28'2968,"10"6"-3058,2-15-315,-17 22 0,0 0-44,15-25 449,-17 1 989,-5 0 900,-17 9-270,0 19-629,-17 4-901,4 33 1,-15-21 0,17 21-180,19-24-269,23 7-91,19-9 209,-16-1 0,0 2 241,18 7 33,-4 3 867,-20 18 269,-17 1-539,-2 9-451,-9 0-268,0 1 653,-9-27-1644,15 2-809,14-41-1169,30 4 1259,-16 0 0,2-4 1214,3 1 1,0 0 542,-3-1 0,-2 2 1571,-4 7 0,-1 3 1709,10-3-1169,-19 17-720,-12 9-629,-8 2-630,0 8-180,9 1 90,2-9-481,17-3-1228,11-8-270,12-8 893,-18-1 0,1-2 996,-3-3 0,-1-2 75,0-4 0,-1 0 1634,10-10 90,-20 10-539,-10 12-451,-9 16-629,0 12 804,-9 2-804,7 6-221,2-17-859,29-2 91,21-9 809,-20 0 0,1 0 90,3 0 0,-1 0 0,17 0 630,-10 17 89,-21 22-179,-10 14-315,-8-12 0,-2 2-136,-2-2 1,-3-1-704,-10 9 0,-5 0 659,-3 1 0,-5-2-15,3-14 0,-5-1 0,1-2 0,3-3 0,0-1 0,1-1-551,-10 5 1,2-4 160,9-7 0,2-11-899,-5-44 854,36 10 0,8-5 315,-4-5 0,2-6 0,4 2-559,10-2 0,7 2 0,0-1 619,0-1 0,2 0 0,0 3 60,-1 6 0,1 2 0,-1 3 122,9-5 0,-1 8-62,-9 12 0,-3 4 180,8-1-450,-12 9-6926,-17 0 7106,-3 9 0,-8-7 0,0 7 0</inkml:trace>
  <inkml:trace contextRef="#ctx0" brushRef="#br0" timeOffset="12750">26419 3939 10321,'-22'0'0,"5"0"0</inkml:trace>
  <inkml:trace contextRef="#ctx0" brushRef="#br0" timeOffset="13242">28144 3880 14369,'-20'50'2923,"13"-22"0,3 1-2293,4 21-360,20 0 0,11-11 90,8-11-270,9-17-1,2-11-448,0-19-271,-21 6 0,-1-5-629,-7-9 0,-1-2-2429,5 3 0,-2-1 3625,-6-11 0,-4 0 1,7 3-1,-12 0 1</inkml:trace>
  <inkml:trace contextRef="#ctx0" brushRef="#br0" timeOffset="13567">28947 3704 20845,'-8'19'990,"-21"1"-1080,5 8 90,-13 3-540,18-1-180,8-2 361,20 1 179,21-7 180,3 15 90,13-16 359,-33 8 451,4-1-271,-17 11-269,-18-6-180,5 13-90,-15-33-1079,9-5-2429,8-10 3418,2-7 0,9 9 0,0 0 0</inkml:trace>
  <inkml:trace contextRef="#ctx0" brushRef="#br0" timeOffset="13792">29457 4174 23184,'0'-22'-1140,"0"5"1,0 17 0</inkml:trace>
  <inkml:trace contextRef="#ctx0" brushRef="#br0" timeOffset="14559">30652 3860 15088,'-50'0'4498,"11"18"-3779,2 12-179,15 12-360,8-18 0,0 0-90,-6 6 0,10-2 0,1-8 180,9-9-270,0-2 0,26-18-270,-2-11-45,8-2 0,2-4-331,-8-2 0,0-5 556,-1 1 0,1-4 0,-1 0-391,-3 3 0,-2-1 0,-1-1 481,1-7 0,0-1 0,-1 1 90,7-9 0,-4 2-90,-10 8 0,-3 4 179,9-11 361,-18 28 0,0 38 0,-27 23-316,16-4 1,-2 4 2,-10 8 0,-2 0-137,9 2 0,2-1 143,-1-5 0,2-1-233,5 0 0,5-3-90,12 11-405,7-26 0,7-4 90,6-10 1,3-4-1,7-1 0,1-6 45,-1-11 0,0-6 0,-3 2 1,-2-5 269,1-12 0,-3-5-74,-9 2 0,-5-2 389,-2 1 0,-3 1 948,-5-16-814,-17 30 287,-1 31-646,-10 28 90,0 2-225,16-12 1,6-1-2115,18 13 2249,4-19 0,2-4 0,9 1 0,0-10 0</inkml:trace>
  <inkml:trace contextRef="#ctx0" brushRef="#br0" timeOffset="14900">31632 3802 21025,'-17'28'1169,"4"2"-899,-15 10-360,8 8 180,0-16-270,9 14-449,20-16-1080,13 1 584,5-19 1,3-4-4050,22 0 1711,-18-6 0,0-4 3483,-4-6 0,-2-1 0,5 4 0,-7-12 0</inkml:trace>
  <inkml:trace contextRef="#ctx0" brushRef="#br0" timeOffset="15518">31926 3958 19406,'-19'20'809,"-1"0"-809,1-1 90,8 1-180,11-9-629,19-3 269,12-8-180,-1 0 271,-1-17 179,-18-5 270,-3-17-90,-8 0 0,0 0-360,0-1-899,0 10 449,9 2 630,11 17 180,19 2 270,11 9 630,0 0 1168,-11 18-179,-19 3-450,-12 18-449,-8 1-540,0 8-450,0-7 0,0 7 0,-8-26-90,5-5-720,4-17-899,27 0 180,5-17 899,-1 3 1,1-3 539,-11-7 0,0-2 180,6 5 0,0 1 539,3-17 811,-12 26-361,-10 2-449,-9 18-181,0 10-269,0 12 0,0 17-180,0-16 180,0 14-180,17-15 90,5-1 90,26-10-90,2-12-135,-21-5 0,1-6-225,0-8 0,-1-4-495,1 1 1,-1-4-406,-3-14 1,-2-4-3747,-3 2 1,-3-2 4302,-2-4 0,-4 2 1,-1-5-1,-2 8 0</inkml:trace>
  <inkml:trace contextRef="#ctx0" brushRef="#br0" timeOffset="21100">18344 4507 12390,'-19'11'1799,"-1"-11"-990,18 7-449,13-14 270,28 33-495,-11-19 0,3-1-90,8 16 0,1 2 45,-5-8 0,1 1-653,8 10 0,-3 2 608,-9-8 0,-3 0-259,6 7 0,-2 0 79,-7-7 0,-2 0-496,15 18-718,-11-2-540,-8-15-360,-9-3 405,-3-1 1844,-8-16 0,0 7 0,0-9 0</inkml:trace>
  <inkml:trace contextRef="#ctx0" brushRef="#br0" timeOffset="21383">18932 4566 9781,'-19'-9'3688,"8"7"-3058,2 2 0,0-6-1,7 30 1,-15-11-270,-3 34-225,2-18 0,-3 1-674,-3 9 1,-2 1 628,-3-1 0,-1 2-90,10-9 0,0 0 0,1 0-135,-7 9 0,2-1-540,4-4 1,1-3-765,4-7-1,2-4-4586,2-2 6026,20-11 0,-5-9 0,14 0 0</inkml:trace>
  <inkml:trace contextRef="#ctx0" brushRef="#br0" timeOffset="21810">19128 4919 11580,'31'0'1260,"6"0"-1260,-15 0 180,15-9-180,-7-2 0,1-8 90,6-1-1,-15 0-178,-3 1 358,-10-1-89,-9 1-270,0 8 900,0 2-360,-9 18 89,-11 2-179,-10 26-270,-9-5-45,22-8 0,3 0-135,-5 15 90,10-8-810,35-3-2608,16-17 3418,-8-10 0,1-2 0,9-1 0,-9-7 0</inkml:trace>
  <inkml:trace contextRef="#ctx0" brushRef="#br0" timeOffset="22292">19736 4782 11850,'0'19'3418,"0"10"-2968,0-8 360,0 8-361,0-10-89,0 1-90,0-9-90,0 6-270,0-15-180,0-2 270,9-19-180,10-20 0,12-3 135,-8 17 0,2 2 135,16-7 0,-2 10 0,-10 20 270,-10 11 0,-8 17-180,7-6-270,-16 6 90,6-8 0,-8-9-810,9-2-989,11-18-629,10-2 1258,-6-2 1,0-2 539,18-16 765,-18 15 0,0 2 1574,6-6 180,-2 11-630,-8 18-539,-9 11-630,-3 2-90,-8 15-1799,0-16-3778,9-1 5577,2-11 0,0-9 0,-2 0 0</inkml:trace>
  <inkml:trace contextRef="#ctx0" brushRef="#br0" timeOffset="22409">20402 4605 11580,'0'-30'1440,"0"1"-3149,0 19 1709,9 1 0,-7 9 0,7 0 0</inkml:trace>
  <inkml:trace contextRef="#ctx0" brushRef="#br0" timeOffset="23067">20422 4625 16887,'35'32'36,"1"0"0,0 0 0,-4-5 0,0-1 0,-7-7 54,-5-11-360,8-8-629,2-8 359,10-12 360,-1-11 270,-17 1 0,4 2 0,-24 17 180,7 11 90,-10 11-360,1 17 0,0-6 90,0 6-90,18-17 0,-5 6 0,24-14 90,-6 5-90,-1 1 809,-2 2-89,-17 8-91,-2 1-269,-9 8-360,0-15 0,0 14 0,0-25-450,9 6-539,10-25 0,12-5 719,8-17 180,0 9 540,0 10 719,-17 11-360,-4 18-359,-10 11-360,-6 10 0,7-8-90,9-5-899,3-17-541,27-8 721,2-12 308,-24 1 0,-1-1 456,-1 3 0,-1 1 1125,8-12-91,-3 19-359,-17 18-361,6 19-359,-14 5-1259,14 6-5025,3-11 6284,1-17 0,-1-2 0,-11-9 0</inkml:trace>
  <inkml:trace contextRef="#ctx0" brushRef="#br0" timeOffset="24171">16894 4566 15718,'9'37'810,"11"4"-720,1 10-180,16-12 269,-15-11 1,15-17-270,-6-2 0,-1-27-179,-2-12 179,-8-20-45,-14 16 0,-1 0-180,0 4 0,-1-1-762,-4-3 0,0 1-5489,0-17 6566,0 10 0,0 21 0,0 10 0</inkml:trace>
  <inkml:trace contextRef="#ctx0" brushRef="#br0" timeOffset="24479">17443 4350 12750,'0'-21'899,"0"12"-809,-9 20 0,7 26-180,-15-13 90,14 22-270,-5-16-179,8 1-91,17-3 360,5-17 180,17-3 180,-17 1 450,-5 2-361,-17 9-89,0-1-629,0 1-4589,0 8 5038,-8-15 0,5 5 0,-5-18 0</inkml:trace>
  <inkml:trace contextRef="#ctx0" brushRef="#br0" timeOffset="24622">17678 4664 14189,'0'0'0</inkml:trace>
  <inkml:trace contextRef="#ctx0" brushRef="#br0" timeOffset="30275">30339 4448 14639,'28'-10'629,"20"1"-584,-10 8 0,3 2-90,7-1 0,4 0-1115,-9 0 1,3 0 0,0 0 1189,3 0 0,0-1 0,1 2-30,-9 0 0,1 2 0,0-1 0,1 1 0,3-1 0,0 0 0,1 1 0,-1 0-329,-1 2 1,0 0 0,-1 1 0,1-2 350,1-1 1,0 0-1,1-1 1,-1 1-23,-2 1 0,1 1 0,-1-1 0,-1 0 0,0-1 0,-1 0 0,0 0 0,-1-1 212,12 2 0,-1-1 0,0 1-212,-6 2 0,0 1 0,-1-2 0,-5-4 0,0-1 0,-3 1-90,9 3 1,-3 0-226,-7-4 0,-4 0-1934,7 9-3957,-11-7 6556,-8 7 1,-9-9 0,-3 0 0</inkml:trace>
  <inkml:trace contextRef="#ctx0" brushRef="#br0" timeOffset="32183">23734 5076 11580,'40'0'539,"-1"0"1,-4-2 0,3-1 0,2-1-390,10-4 0,2-2 0,3 0-773,-13 2 0,2 0 0,2 0 0,1 0 0,1-2 638,-1 0 0,1-1 0,1-1 0,0 0 0,2 1 0,-1 0-456,3 0 1,1 1 0,1 0-1,-1 0 1,2 0 0,-1 0 105,-5 0 1,0 0 0,1 0 0,0 0 0,-1 1 0,1-1 0,-1 1-54,5 0 1,0 0 0,0 1 0,0 0 0,-2 0-1,0 0 163,-4 1 0,0 0 0,-1 1 1,0-1-1,-2 1 0,-1 0-207,3 0 0,-1 0 1,-2 0-1,-1 1 0,-4 0 432,11-2 0,-4 0 0,-5 1 0,0 1 0,-8-1 0,-8-3 0</inkml:trace>
  <inkml:trace contextRef="#ctx0" brushRef="#br0" timeOffset="33634">20167 3900 6183,'-20'-31'1260,"10"12"-990,1 1 269,9 16 361,9-7-271,-7 9-179,7-8 0,-9 5-270,0-5 90,0 8-180,0 0 269,-1 8-269,-7-5 0,-12 14 0,-10-15 90,-10 16 0,10-16-90,-7 6 0,15 1 0,-6-7 90,8 7 0,1-9 90,-1-9 89,9 16-179,-6-14-360,6 7 90,0-2 180,2-7 180,36 9-180,-1 1 0,7-2 0,2-1 0,5-1 0,2 0-810,0 0 1,2 1-1,1 0 1,1-2 719,5-2 0,0-2 0,2 0 0,1 2 18,-6 2 0,1 1 0,0 1 0,0 0 0,0 0-36,-1-2 0,0 0 0,-1 0 0,0 1 0,1 0-144,-3 2 0,1 1 0,-1 0 0,0 1 0,0-1-401,7 0 1,0 0 0,-1 0 0,-1 0-1069,-7 0 1,0 1-1,-2-1 1,-1-1 1630,6-1 0,-3-2 0,-4 1 0,-1 3 0,-6-2 0,3-7 0</inkml:trace>
  <inkml:trace contextRef="#ctx0" brushRef="#br0" timeOffset="67641">2646 2704 7173,'0'-11'1349,"0"-6"-899,0 15 0,0-7-181,0 0 1,0 7 450,0-7-90,0 9-91,-9-8-269,7 14 0,-16-12-90,8 14 90,-10-8-90,-8 0-180,6 0 0,-6 0 0,8-8 0,0 5 0,1-5-180,-1 8 90,1 0 180,-1-9-180,9 24 90,-6-10 90,14 40-90,-14-21-45,15 6 0,2 3 225,-17 20-225,11-19 0,1 1 90,-5 4 0,0-1-45,0-4 0,0 1 45,0 8 0,1 1 0,-1 1 0,0 0-508,0-5 1,1 0 462,2 7 0,3 0 45,-1-7 0,1 1 0,3 3 0,2 1 0,-1 3 0,0 0 45,0-4 0,0 1-45,0 0 0,0-1 0,0 0 0,0-1 0,0-7 0,0-2 90,0 1 0,0-3-45,0 10-90,0 4 0,0-25 89,0 8 91,0-18 835,0-3-925,0 1 179,0-7-269,0 16 270,0-16-90,0 6 0,9-8 0,10 0-180,29 0-45,-10 1 0,3-2-450,8-3 1,2 0-1885,-10 3 0,2 0 0,0 1 2379,1-3 0,0-1 0,-4 2 0,0 2 0,-4 0 0,-5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10:23.98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20618 5546 11580,'20'-39'765,"-8"15"0,4 0-765,6-1 0,4 0 0,7-5 0,4 1-1111,2-1 0,2 1 976,3-1 0,-1 1 45,-7 4 0,-2 0 74,-3 1 1,-3 0-1334,11-6-2351,-11 10 3700,-17 12 0,-2 8 0,-9 0 0</inkml:trace>
  <inkml:trace contextRef="#ctx0" brushRef="#br0" timeOffset="258">20951 5056 13379,'37'-31'540,"5"12"-450,8 10 270,-11 9 179,-11 26-179,-17-2-180,-5 7 0,-3 4-90,-12 17-270,0-22 0,-2-1-2878,-10 1 3058,1-4 0,11-24 0,9 7 0</inkml:trace>
  <inkml:trace contextRef="#ctx0" brushRef="#br0" timeOffset="728">21735 4938 15178,'48'-19'-90,"-19"9"0,1 0-585,0 0 1,1 1-1305,3 0 0,-1-2 1979,-6-3 0,-3 0 0,6 1 0,-13-5 0</inkml:trace>
  <inkml:trace contextRef="#ctx0" brushRef="#br0" timeOffset="967">22088 4507 13020,'-20'29'2293,"6"-7"1,0 3-1979,-1 9 0,-1 2-1195,-3 8 0,-1 1 970,0 4 0,1 0-90,4 1 0,-1-2 0,-2-6 0,-1-3 98,7-4 0,3-3-1357,-2 8-1080,39-12-584,0-20 0,5-5 2987,17-6 0,-1-3 1,-20 5-1,-2-2 1,25-15-1</inkml:trace>
  <inkml:trace contextRef="#ctx0" brushRef="#br0" timeOffset="1317">22735 4664 15358,'-20'-11'2519,"0"2"-2069,-8 9-91,-11 9-179,-11 2-225,20 2 0,1 2-45,-13 16-90,5 8-629,18-17-181,17 13 91,4-22 629,26 15 270,-6-8 270,-2-1 450,-12 10-91,-8-8-359,-8 8-270,-3-10-809,-9 1-3329,1-18 4138,8-4 0,2-9 0,9 2 0</inkml:trace>
  <inkml:trace contextRef="#ctx0" brushRef="#br0" timeOffset="1712">22950 4723 16348,'-19'50'1529,"4"-22"0,1 0-1529,-8 23 90,8-26 0,0 0-90,-6 23-180,1-18-540,-1-2 450,1-25-539,8-6 179,20-25-89,21-11 539,-10 11 0,2-3 135,2-3 0,0-2-85,-4 1 1,-1 1 219,-4 7 0,0 4 629,5-6-179,-12 29 0,-8 20-271,1 7 1,-2 3-90,-7 7-90,7-1 0,-1-1 90,-6-11 0,25 13 0,5-26-270,17-11-630,9-19-90,-23 1 1,0-3-1440,5-7 1,-1-3 2230,2-5 1,-3 2 0,5-10 0,-7 10 0</inkml:trace>
  <inkml:trace contextRef="#ctx0" brushRef="#br0" timeOffset="1936">23597 4586 17607,'-10'29'509,"0"0"1,-3 1 0,-2-1-420,0 5 0,-1 0-45,-3-4 0,-1 1-90,4 2 0,2 1-225,-1-4 0,1-1-1349,-5 12-2249,-1-12 3868,9-21 0,3-8 0,8 0 0</inkml:trace>
  <inkml:trace contextRef="#ctx0" brushRef="#br0" timeOffset="2128">23538 4625 16977,'-9'-11'2249,"25"2"-2249,6 9-450,5 1 1,4-2-541,4-3 1,0 0-1035,-4 3 0,-1-1 2024,0-2 0,-3 0 0,-6 4 0,-3 0 0</inkml:trace>
  <inkml:trace contextRef="#ctx0" brushRef="#br0" timeOffset="2303">23459 4821 13649,'-19'0'3958,"8"0"-3868,29 0-90,14 0-135,1 0 0,2 0-956,-4 0 1,-1 0-1024,1-4 0,-3-1 2148,2 3 1,-12-7-1,-18 9 1</inkml:trace>
  <inkml:trace contextRef="#ctx0" brushRef="#br0" timeOffset="2459">23440 5017 18686,'28'0'0,"1"0"0,1 0 0,1 0-1664,12-4 0,1-1 1664,-7 0 0,-2-1 0,15-5 0,-24 3 0</inkml:trace>
  <inkml:trace contextRef="#ctx0" brushRef="#br0" timeOffset="6217">21186 4194 12750,'-28'0'3328,"-3"8"-3238,1 3-90,2 17-90,8-6-90,9 7-540,2-10 91,36-8 269,-3 7 315,3-17 0,2 0 315,13 16 359,-12-6 181,-12 17-180,-19-6-181,1 15-269,0-6-180,-17-1-270,4-2-2428,-15-17-4498,8-11 7196,9-19 0,2 6 0,9-5 0</inkml:trace>
  <inkml:trace contextRef="#ctx0" brushRef="#br0" timeOffset="6359">21480 4154 15358,'-9'35'150,"1"0"0,2-5 0,-1-1-5817,-13 19 5667,20-18 0,2-10 0,7-11 0</inkml:trace>
  <inkml:trace contextRef="#ctx0" brushRef="#br0" timeOffset="6491">21441 3762 11041,'-20'0'-30,"9"0"0,3 0 0</inkml:trace>
  <inkml:trace contextRef="#ctx0" brushRef="#br0" timeOffset="7041">21676 4135 16887,'-4'30'929,"-1"1"1,1-1 0,-2-4-930,-14-4 0,9 4-360,11-23-180,11 5 1,17-25-271,-6-22 630,-3 9 0,-1-1 45,-2-4 0,-1 0 180,0 4 0,0 3 405,14-2 540,-19 12-91,-1 44-89,-9-2-586,0 4 1,0 1-135,0 12 0,0-1-270,0-21-1079,18-19-450,12-28 584,-6 4 1,2-2 179,4-4 1,-1-1 530,-3-4 1,-2 2 1582,15 1 1080,-19 5-360,-12 36-810,-8 11-899,0 19-180,-8-6 0,5-5-1061,4-19-918,18-9-630,20-26 2069,-13 14 1,-1 0 584,-4-8 0,-1 0 2563,17 1-89,-26 10-1170,-3 9-719,-8 18-630,0 3-810,0 18-2878,0-8 3688,9-11 0,-7-12 0,7-8 0</inkml:trace>
  <inkml:trace contextRef="#ctx0" brushRef="#br0" timeOffset="7192">22578 3606 12930,'0'-42'2788,"0"23"-4317,-9 30-4318,-2 19 5847,0 9 0,3-17 0,8-4 0</inkml:trace>
  <inkml:trace contextRef="#ctx0" brushRef="#br0" timeOffset="7351">22617 3841 17787,'0'48'2698,"0"2"-2608,0 0-180,-1-21 0,2-1-989,8 4-1619,10 5-6028,3-17 8726,15-9 0,-24-3 0,5-8 0</inkml:trace>
  <inkml:trace contextRef="#ctx0" brushRef="#br0" timeOffset="7783">23009 3919 19136,'-28'0'1349,"6"9"-1349,-15 2 0,15 8-180,2 10-719,3-16-810,15 4-1439,11-17-90,21-8 2068,12-12 1530,6-2 2608,-18 3-629,-10 10-810,-12 9-1259,-8 0-180,0 17 0,9-12-540,11 12-539,19-17 989,-11 0 0,3 0-90,3 0 0,1 0 135,-3-1 0,-3 2 944,19 17 900,-28 3-540,-12 18-719,-8 1-540,0-19 90,9-3-270,19-27 90,0-3 0,3-4-360,16-8 0,5-2-1337,-11 6 1,2-1 0,1 1 1696,1-1 0,-1 1 0,-2 2 0,1 1 0,-3 4 0,12-5 0</inkml:trace>
  <inkml:trace contextRef="#ctx0" brushRef="#br0" timeOffset="28333">4763 14640 13379,'-6'-35'120,"1"0"0,0-2 0,1-2-30,3-4 0,2-1-90,-1-6 0,0 0-1352,0-4 0,0-1 1352,-3 13 0,0 0 0,0 2 0,3-3 0,-2 1 37,-7-11 1,1 3 52,5-2 676,-5 4-856,8 37 90,-9-4 0,7 56 1628,-16-14-1583,8 9 0,1 4 0,-1-9 0,-2-1 121,-6 4 1,-1-1-77,-3 17-180,-6-19 0,17-14-90,2-43 180,9-24-45,4 12 0,1-5 0,0-9 0,1-2 90,3 3 0,2 2-45,-2 2 0,1 4 45,0 12 0,0 3 495,1 0 351,6 28-621,-6 28-90,17 14-425,-13-13 0,1 1 245,3 0 0,1-2-56,-1-5 1,1-4-575,19 9-2518,-8-19 3148,-3 0 0,-17-7 0,-2 6 0</inkml:trace>
  <inkml:trace contextRef="#ctx0" brushRef="#br0" timeOffset="28683">4723 14934 13919,'-30'0'989,"1"-9"-719,27 7 90,31-16-90,3 9 0,6-1-447,-2-4 1,4-3 0,1 0 206,5 0 0,0 0 0,2-1-510,-9 1 0,0 0 1,1-1-1,-1 2 480,8-2 0,0 1 0,-2 2 0,-4 4 0,-2 1 0,-2 1-306,5-2 1,-5 4-1134,11 7-2069,-20 0-1530,-17 0 5139,-3-8 1,-8 5 0,0-5 0</inkml:trace>
  <inkml:trace contextRef="#ctx0" brushRef="#br0" timeOffset="28917">5488 14444 11670,'-20'-9'3508,"9"7"-3238,2-7-180,36 18 90,-3 2-180,3-6 0,2 1 180,13 20-451,6-4 811,-18 17-87,-10 0-183,-12 0-90,-8 0-360,0 1-3418,0-10 3598,-9 7 0,7-24 0,-6 5 0</inkml:trace>
  <inkml:trace contextRef="#ctx0" brushRef="#br0" timeOffset="29233">5213 15345 15448,'16'9'2339,"8"2"-2294,3 3 0,4 0-90,-1-3 0,-1 0-360,1 3 0,-1 0-1753,12 6-3419,5-9 5577,-33-2 0,5-9 0,-19 0 0</inkml:trace>
  <inkml:trace contextRef="#ctx0" brushRef="#br0" timeOffset="29393">5507 15208 18147,'-19'29'299,"-1"1"1,4-1 0,1 1-660,1 3 1,0 1-1485,0 1 0,0 0 1844,-1 1 0,-1-2 0,-5 7 0,3-15 0</inkml:trace>
  <inkml:trace contextRef="#ctx0" brushRef="#br0" timeOffset="30067">3783 14463 14099,'-9'40'1349,"-2"-10"-1169,0-2 0,11 1 0,20 1-135,-6-6 0,2 0 135,24 9-90,-17-17 0,1-4 90,18-3-180,-13-19 0,-2-6 0,-5-3 0,-2-4-505,1-10 0,-3-3 505,-2-3 0,-4-1 18,-5 5 1,-3 1 26,1 3 0,-1 3-45,-4-11-90,0 19 270,0 20-90,0 28 923,0 22-923,3-12 0,2 3-45,0 3 0,1 1-364,4 0 1,0-1 363,0 0 0,0-1-155,-4-7 1,-2-2 199,2 0 0,-3 0-45,-4 0 0,-7-1-90,-7-5 0,-7-4-270,-6 3 0,-5-6-270,-10-8 1,-3-6-1953,-3-1 0,0-3 2537,-2-7 0,4-1 0,-8 3 0,12-7 0</inkml:trace>
  <inkml:trace contextRef="#ctx0" brushRef="#br0" timeOffset="271833">18619 7859 13829,'-20'-40'360,"9"19"-270,-6-14-180,15 22 180,-24-16-90,4 1 0,-18-2 90,1-1-220,15 17 1,0 0 129,-17-15-67,-7 8 67,18 1-179,1 3 268,10 14-89,-1-5 90,1 8 257,-1 17-257,-8-4 0,6 24 90,-15-6-270,15 8 90,-6 0 90,8-8-21,18-3-69,13 0 44,10-12 1,6-1-625,6 1 0,4-2 355,7 2 1,1-3 179,0-7 0,-1-1 0,-4 0 0,-1-2-3,-4-2 1,-3-2 317,10 1-180,-5 0 180,-27 0 90,-1 0-270,-9-8 783,0 5-873,-9-23 201,-10 4-471,-3-17-405,4 16 1,-1-2-1267,4 0 0,-1 0 1941,-4-1 0,1 2 0,-3-6 0,5 12 0</inkml:trace>
  <inkml:trace contextRef="#ctx0" brushRef="#br0" timeOffset="272951">18756 7702 12840,'-11'-39'1079,"2"-1"-899,9 1-90,0-9-90,0 7 45,1 13 0,-2-1 45,-7-12-135,3 13 0,-1-1 45,-14-12 0,7 12 0,-2 1 90,-16-4-90,12 8 0,-1 2-90,-19 0 90,-9 3 0,-2 10-90,20 12 0,1 3 90,-21 4 90,11 19-90,11 1-90,8 1 90,9 14-90,2-12 90,7-5 0,4 1 45,10-4 0,3 0-525,-1 1 1,4-2 209,14 1 0,4-2 135,-2-2 0,2-3 90,3-2 0,0-1 45,-4 0 0,0-2 0,-5-7 0,-1-1 180,10 3 0,-11-8 180,-17-8-90,-3-12-90,-8-10-90,0-1 509,-8-15-1139,-3 5-2204,1 12 1,0-1 2743,0 0 0,1 1 0,-2-3 0,2 6 0</inkml:trace>
  <inkml:trace contextRef="#ctx0" brushRef="#br0" timeOffset="273503">19030 6643 8882,'-30'0'2518,"1"0"-2248,10 9 180,-9 2 0,-3 9-180,-8 17-270,19-18 0,1 3 90,-2 10 0,2 4-400,4-2 1,0 1 309,0 4 0,2 1 45,6 3 0,3 1-45,-2-4 0,3 0 0,9 1 0,6-3 90,1-7 0,4-3-90,3-7 0,2-3 0,1-2 0,2-4 90,23-1-180,-7-2 90,-2-27 180,-2-12-545,-25 2 1,-2-3 409,4-7 0,0-2 0,-3-9 0,-2 0 44,-4-1 1,1-1-279,-1 13 1,2-1 0,-2 1 188,-4-13 0,0 2 0,4-1 0,-1 2-433,-3 7 1,-2 3-5684,-8-3 6116,-11 15 0,7 26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15:41.30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19579 9642 13739,'12'-25'360,"0"0"0,23-14-315,6 19 0,5 3-45,-5 2 0,-1-1 45,4-3 0,-1-1-227,-7 5 1,-2 0 676,-3 0 0,-4 1 314,4 3 51,-5 3-770,-24 16 253,7 21-253,-9 3 0,0 16 0,1-18 0,-2-3 270,-8-1-180,9 5 0,-2-1 0,-24-6-91,20 3 1,-1 3 164,-15-9 1,-2-1-210,8 4 0,-1 0-90,-11 0 0,-1 0-70,9-3 0,-1-1 160,-3 0 0,0-1 134,-6 10-89,1-27-90,19 13 0,-8-30-90,16 21 90,-7-32 411,9-4-456,8 2 0,2-3 45,-4-7 0,1-2-568,11-4 1,1-2 657,-12-3 0,-1 0-135,8 4 0,-2 1 45,-10 0 0,-2 1 90,5 11 0,-1 3-270,-4-19 90,0 28 180,0 12 0,0 34 0,0 15-90,-1-7 0,2 2 153,3 3 0,1 0-153,-1 1 0,3-1-153,2-4 0,1-1 153,0 1 0,0-2 90,-1-3 0,1-1 0,10 21 180,-9-11-180,-2-11 90,-9-17 701,0-2-881,0 0 613,-18-16-613,-13-13-45,7 1 0,-2-3-225,-3-7 0,0-1-1025,-1 1 1,1-1-1180,3 1 1,2 0 2469,3 3 1,3 2 0,-2-7 0,11 14 0</inkml:trace>
  <inkml:trace contextRef="#ctx0" brushRef="#br0" timeOffset="1367">20814 8545 13020,'-20'0'2698,"1"-9"-2248,8 7-270,2-7 0,35-8-90,25-5-997,-9 3 0,5-1 907,-12 4 0,1-1 0,2 2 30,4 1 0,1 1 0,-2-2-60,-3-3 0,-1-3 0,-1 4 60,0 5 0,1 2 0,-3-1 48,7-8 1,-4 1 280,-6 7 1,-3 2 270,11-1-360,-19 1-90,-12 26 179,-8 14 1,-17 10 90,-5 7-90,-17-9-270,15-20 0,0 1 359,-1 4 1,0 0-405,-4-3 0,-1 0-45,0 7 0,1 0 0,-1-7 0,1 0 0,3 2 0,2 2 486,-15 14-486,11-18 0,8-3-90,1-27 0,8-2 0,11-17 1,19-11 44,-8 11 0,0-3 0,4-3 0,-1-2 45,-3-7 0,-3-1 270,-2 4 1,-1 0-271,4 0 0,-1 1-45,-6 9 0,-1 2-45,7-12 90,1 21 180,2 27-1,17 23-134,-13 1 0,1 3-45,7 5 0,2 1 0,-4 3 0,-1 1-435,4 0 0,0-3 390,-4-6 0,-1-2 135,-3-4 0,-1-1 90,4 10 0,-10-19 0,-18-3 0,-11-15-90,-19-2-90,-11-19 0,17-3 0,-2-4 0,1-4 0,-1-1-556,-5-4 0,1 0 196,4 1 0,1 1-765,4 7 1,1 1-1965,4 1 0,2 1 3089,-7-17 0,10 19 0,11 3 0</inkml:trace>
  <inkml:trace contextRef="#ctx0" brushRef="#br0" timeOffset="2521">22656 8368 15088,'-19'0'2609,"-1"-9"-2429,9 7-90,20-6 0,30 8-270,13 0 135,-14 0 0,1 0 0,-9 0 0,1 0 90,3 0 0,-1 0-45,8 0 90,-12 8 90,-21-6 269,-8 16 91,-17 10-90,-14-4-270,4-1 0,-5 0-135,-6-8 0,-2 0 89,0 9 1,-1 0-135,-2-7 0,-1-1-315,4 7 1,2 0 359,7-12 0,1-1 45,-18 10-180,20-20 0,17-2-90,2-7-269,18-8 179,11-5 90,-6-1 0,2-2 135,4 0 0,0 0 0,-1-4 0,1-1 143,0 1 1,-1-1-99,-3 5 0,-2 0 0,2 0 0,-3 2 90,-2 2 0,6 3 90,-15 36-180,24 12 45,-19-2 0,-1 3-90,11 3 0,3 2 45,0 3 0,0 0 0,0-4 0,1 0 98,3-1 0,0-1-98,-8-7 0,-2-2 360,6 15-1,-11-19 271,-9-11-360,0-1 0,-9-23-270,-11-7 0,5-5 0,0-4-17,-5-4 0,0 0-838,1 0 1,-1 0-3014,1-3 1,-1 0 3867,-5 6 0,2 3 0,-1-12 0,-2 15 0</inkml:trace>
  <inkml:trace contextRef="#ctx0" brushRef="#br0" timeOffset="3221">22911 9858 18866,'0'-11'2339,"0"2"-2249,0 9 0,-9 35-90,-2 8 0,2 0 0,-1 2 0,-2-10 0,4 1-45,8 8 0,7-3-90,1-13 0,6-3 0,12 1 0,6-4-168,2-10 0,2-5 303,4 1 0,-1-7 45,-3-11 0,-3-6-45,-1-2 0,-5-6 89,-5-8 1,-5-5 0,-5-6 0,-4-1 0,-1 7 0,-6 2-180,-13-9 0,-11 3-360,-4 12 1,-7 5-1170,4 6 0,-5 2 0,0 3 1515,-4 3 0,-2 5 0,3 0 0,4 0 0,3 1 0,-21 4 1</inkml:trace>
  <inkml:trace contextRef="#ctx0" brushRef="#br0" timeOffset="3738">21402 9564 12480,'-50'0'4947,"2"0"-4317,9 26-450,8-11-91,19 10 1,5 5-90,7 20 45,7-24 0,5 0-90,10 0 0,4-4 45,3-6 0,3-4 0,7-4 0,1-5-279,0-1 1,-2-4 323,-5-5 0,-5-6-34,-6-8 0,-5-6 169,0-25-90,-29 14 0,-11 0 0,0 2 0,-6 2-120,0 12 0,-6 2 0,1 1-330,-16-7 0,0 4-1812,0 10 1,2 5 2171,11 6 0,4 2 0,-6 1 0,22 7 0</inkml:trace>
  <inkml:trace contextRef="#ctx0" brushRef="#br0" timeOffset="4296">21931 11014 21025,'-20'-11'1439,"-8"2"-1349,-11 9-90,-11 18 0,19-5 0,3 4-45,6 3 0,2 2-45,-1 1 0,6 2-359,12 14-1,23 0 0,30-17 360,-16-11 0,2-5 90,3-8 0,1-4-274,-5-2 1,-1-4 363,-2-9 0,-5-6 135,-5-2 0,-5-3 134,-5-7 1,-4 0-180,-1 7 0,-6 3-180,-14-2 0,-9 5-585,-2 9 1,-4 3-2430,-11 3 1,-3 3 3013,1 2 0,4 3 0,-5 3 0,16 0 0</inkml:trace>
  <inkml:trace contextRef="#ctx0" brushRef="#br0" timeOffset="41088">26458 8878 9871,'-19'-9'3239,"8"16"-2430,-7-23-89,16 23-91,-6-16-449,8 9 540,0 0-270,8 0-361,29 0-89,-8 1 0,3-2 45,16-7 0,3-1-781,3 3 0,1-1 796,-19-4 0,1-3 0,-2 2-105,16 1 0,-4 0-150,-11-3 1,-2 0 284,-4 3 0,-3 2 90,3-2-90,-11-6-90,-10 14 89,-9 12 1,-26 13 45,11 1 0,-3 2 158,-14 0 0,-3 0-113,4 4 0,1 1-135,-4-1 0,0 0 0,4 1 0,1-1-11,4-3 0,0-2 10,1 1 1,0-2 45,-6 8 0,2-3-90,8-26-90,9 5 913,3-42-1003,25 2 135,-11 1 0,1-3 90,7 0 0,0 0-45,-3 1 0,-2-2-63,1-2 0,0 0 108,-4 7 0,-2 1-45,2 0 0,-3 1 0,-3-1 0,0 13 0,0 25 90,0 21 0,0 21-45,3-20 0,3 1-45,2 3 0,4-1 45,1-6 0,4-4 556,22 16-331,-17-10-90,4-10 90,-24-8-270,7-2 180,-9 0-90,-35-7-90,0-11 0,-1 4 0,-4-3 45,0-9 0,1-3-45,4 1 0,-2-1-3014,-11-4 1,3-2 3013,21-4 0,2 1 0,-3 12 0,5 1 0,11-10 0</inkml:trace>
  <inkml:trace contextRef="#ctx0" brushRef="#br0" timeOffset="41879">27849 8368 14099,'-29'6'1484,"0"-1"0,-12 4-1304,4-9 270,26 0-360,54 0-90,-12 1 0,4-2-45,17-6 0,5-4-449,-19 5 0,1-1 0,-1-1 494,-1-4 0,0-2 0,-2 0 174,16-5 1,-2-1-220,-8 4 0,-3 2 45,9-6 90,-27 11 180,-29 44 449,-21 0-269,-2-2 0,-4 2-716,1-5 0,-2-2 445,-7 2 1,1-1-135,7 1 0,2-1 332,8-8 0,2-1-287,-13 17-180,18-34-180,8 3-180,2-49 271,18 8 134,-4 2 0,1-2 305,3 2 1,2-1-261,3-5 0,0-1 0,-3 4 0,0 0 45,-2-3 0,1 2-76,8-4 121,-16 13-180,6 28 180,1 19 90,2 29-90,3-22 0,0 0-135,-3 8 0,0 0 180,3-8 0,1-2 225,4 15 690,-8-19-960,-2-12 0,-18 1-90,-11-7 0,-19-2-989,-2-19-2744,17 4 0,0-1 3733,-2-4 0,4 1 0,-2-3 0,-2 5 0</inkml:trace>
  <inkml:trace contextRef="#ctx0" brushRef="#br0" timeOffset="42896">25831 10406 17607,'29'-25'120,"-1"0"0,5 0 0,4 2-120,10 3 0,4 1-1192,-1-1 1,0 1 1191,0 3 0,-2 2 0,-7-2 0,-4 3 1445,13 2-995,-13 3 477,-26 8-657,-2 8-180,-18 21 90,-19 12-91,8-16 1,-2 0 590,-6 4 0,-3-1-635,-2-3 0,-1 0 0,-1 0 0,0 0-437,-4 4 0,0-1 437,3-8 0,2 1-135,3 2 0,3 2 180,-11 14-90,11-17 0,8-13 0,9-12-90,3-5 939,8-18-849,17-16-45,-7 5 0,2-4-401,11-3 1,2-2 445,-4-2 0,-1-2 45,1 1 0,-2 0-300,-4 8 0,-2 2 300,-7 3 0,-1 4-135,3 2 180,-8 13-90,0 43-90,-8-2 90,6 2 0,1 4 0,-4 0 0,2-1 381,10 1 0,3 1-381,-5 3 0,3-1 371,10-6 1,1-3-372,3 15 360,-2-11-90,-12-17-180,-8-2 0,0-1-90,-26-14 370,-7-5-775,5-6 1,-2-5-1260,0-3 0,1 0 1664,3-1 0,2 2 0,-7-7 0,14 14 0</inkml:trace>
  <inkml:trace contextRef="#ctx0" brushRef="#br0" timeOffset="43380">27732 9250 16528,'-29'0'1379,"-1"0"0,1 11 0,-1 4-1109,0 0 0,2 3-90,1 14 0,4 3-529,2-4 1,2-1 348,4 0 0,2-1 145,5 1 0,5-3-145,21 6 0,15 4-45,2-29 0,6-6 0,-5 4 0,0-3-208,3-9 1,0-5 252,-3-2 0,-4-5-123,-10-5 0,-3-4 123,-3-2 0,-4-1 45,-4 1 0,-7 0-90,-12 2 0,-4 3-944,-18-15-1935,5 27 1,-3 5 2923,1 1 0,1 3 0,-3 3 0,5 0 0</inkml:trace>
  <inkml:trace contextRef="#ctx0" brushRef="#br0" timeOffset="43921">28026 10779 16797,'-30'0'3329,"-7"17"-2880,6 14-179,15-8 0,2 4-90,-2 2 0,3 1-90,6-1 0,4 0-45,0 6 0,6-2-45,8-6 0,6-2 0,6 1 0,4-4 0,11-5 0,3-6 0,-1-3 0,0-5-264,0 0 0,-1-6 354,-8-8 0,-4-6 45,-5-6 0,-5-4 45,-5-7 0,-4-2 45,-1 1 0,-5 1-180,-9-1 0,-4 2-135,-3 3 0,-2 1-720,-5 4 1,0 0-2250,1 2 1,1-2 3058,3-4 0,4 2 0,1 0 0,2-7 0</inkml:trace>
  <inkml:trace contextRef="#ctx0" brushRef="#br0" timeOffset="44304">28516 9995 16977,'-19'-20'3059,"8"18"-2070,-7-4-359,-1 23-271,-12 3-359,1 10 0,1 1-90,18-3-269,20-9-451,31-8 495,-11-5 1,3-3 269,7-5 0,0-5 0,-3-5 0,-2-4 28,-3 2 1,-3-5 286,-11-7 0,-4-4 180,4-20-226,-15 20 1,-4 1-135,-7-13-168,-19-3-192,4 23-1978,-13 2-3419,18-6 5667,25 22 0,-10-13 0,21 17 0</inkml:trace>
  <inkml:trace contextRef="#ctx0" brushRef="#br0" timeOffset="44607">29281 9387 15808,'0'-30'4407,"-9"2"-4227,-11 17 180,-2 2 180,-15 18-90,7 19-360,-1 13-46,20-12 1,3 1 45,-1 20-269,27-11-1,12-19 90,12-11 90,-3-35 0,-20-7 45,-12 1 0,-5-4 45,-4 5 0,-5 1-135,-4 0 0,-6 2-612,-6 6 0,-4 4-3751,-7 5 1,-2 7 4355,-4 13 0,1 3 1,-4-3-1,8 19 0</inkml:trace>
  <inkml:trace contextRef="#ctx0" brushRef="#br0" timeOffset="50759">24087 12797 9961,'-44'5'1259,"0"-1"1,4 1-1,0 1-899,-8 3 0,0 2 89,-1 2 1,0 2-45,-1 3 0,0 3-1245,9-3 1,-1 2 0,1 1 1048,3 1 1,2 1 0,-1 2-90,-6 2 0,0 2 0,2 2 0,4 0 0,1 2 0,0 1-60,0 3 0,0 3 0,2 0-439,2 2 1,3 1-1,1 1 439,0 1 0,1 1 0,3 0-30,5 0 0,3 0 0,1-1-68,1-5 0,1-1 1,3 2 37,4 5 0,2 3 0,3-2 60,2-6 0,2-2 0,2 3-90,3 5 0,2 3 0,3-2-319,3 2 1,4-1 0,3-2 348,3 0 0,4-1 0,1 1 0,-6-8 0,2 0 0,0 0 0,3-2 22,2-2 1,2-3-1,2 0 1,-1 0-169,1 2 1,1 1-1,0-1 1,1-2 167,2-3 1,2-1-1,0-2 1,0 0-68,-1 0 0,1-1 0,0 0 0,1-3 67,0-3 1,1-1-1,0-2 1,1 1 99,1 0 1,0 1-1,0-2 1,1-2-101,0-4 1,-1-2-1,1-1 1,0 1-1,0 1 1,0 1-1,0 0 1,0-2-101,-1-4 0,1-1 0,-1-2 1,0 1 122,-4 1 0,0 0 0,0-1 0,-1-1-75,15-2 0,-1-2 0,0-2 30,-2 1 0,-1-2 0,0-3 30,0-5 0,0-2 0,0-2-30,-12 4 0,-1 0 0,1-1 0,-2-3-23,2-3 1,-1-3-1,0-1 1,0-1 44,1 0 1,-1 0-1,0-2 1,0-1-23,-1-1 0,-1-2 0,0-1 0,-1 0 45,-1-1 0,0 0 0,-1 0 0,-1-1-45,0-1 0,-1 0 0,0-1 0,-3 0 19,-2 0 1,-2 0-1,0 0 1,-2 0-20,0 0 0,0 0 0,-2 0 0,-1 0 22,-1-2 1,-1 1-1,-2-1 1,-1 0 69,1-10 0,-3 0 1,-1-1-63,0-2 0,-2-1 0,-4 1 29,-5 5 1,-4 1 0,-4 0-60,-4-3 0,-6 1 0,-3 1-30,-3 3 0,-3 1 1,-5 1 29,1 9 0,-4 0 0,-2 2 0,0 0 44,0 0 1,0 1 0,-2 1 0,-2 1-45,-4 0 0,-2 0 0,-2 2 0,1 2 0,1 2 0,-1 2 0,0 0 0,0 1-23,-2-1 1,0 1 0,0 0-1,0 1 68,2 2 0,1 0 0,-1 2 0,-1 1-45,-2 1 0,0 1 0,-1 2 0,0 0-228,1 0 1,1 2 0,0 0-1,-1 1 205,-4 2 1,0 2 0,0 0-1,0 2-157,4 0 0,0 2 1,1 1-1,0 0-341,2 1 1,0 0-1,0 1 1,3 2-1219,-8 4 0,3 1 0,2 4 1897,5 3 1,2 2-1,4-2 1,3-2 0,6 1-1,-8 17 1</inkml:trace>
  <inkml:trace contextRef="#ctx0" brushRef="#br0" timeOffset="51642">23479 14032 15268,'35'-13'36,"0"0"0,0 0 0,2 0 0,0 0 0,0 0-6,6-3 0,0 0 0,0 0-963,0 0 0,-1-1 0,-1 0 1022,-6 1 1,-2-1 0,-1 0 180,10-7 0,-5 0 642,-11 4 1,-5 1-463,-1-3 182,-11 4-362,-18 36-180,-11 12-45,2-2 0,-3 3 0,-4 3 0,0 2 90,-4 3 0,-1 0-486,1 1 1,-1-1 395,1-4 0,-1-1 0,5-3 0,0-3 1299,-14 3-1344,11-14 0,8-26-90,9-10-90,3-29 0,7 11 0,2-5-24,-1-11 0,0-2 234,0 15 0,0 0 0,0 0 16,0 0 1,1 0-1,-2 2 44,-7-13 0,-2 4-90,5 15 0,-3 3 270,-20-8 0,8 46-270,9 39 45,13-10 0,5 4 45,1-6 0,2 1 0,3-1-462,4-1 1,3-2 0,2-1 460,0 1 1,2 0 0,-1-3-90,8 6 0,-1-2 73,0-3 1,-3-3 376,3 2 731,-10-12-1001,-11-18-90,-27 0 0,-21-27-135,10 12 0,-3-2 90,-11-12 0,-2-1-85,1 4 0,-1 2-725,0 3 1,1 3-1665,12 4 1,3-1 2494,-17-13 0,36 15 0,1-4 0</inkml:trace>
  <inkml:trace contextRef="#ctx0" brushRef="#br0" timeOffset="52334">24773 13523 16887,'-20'-40'990,"36"19"-900,16-5-45,-3 19 0,3 3-412,2-6 0,0 0 412,-4 4 0,-1 1 582,12-4-178,-13 9-42,-19 9-318,-9 11-89,-18 10 45,5-6 0,-4 0-45,-7-3 0,-2-1-45,-4 8 0,1 1 90,0 0 0,-1 1-365,-4 4 0,0 2 410,0 2 0,-1 2-90,0-1 0,0 0-178,5-3 1,1-2 132,9-7 1,1-4 223,-9 5-89,17-19-90,2-17 0,27-21 0,-5-21 0,1 12 0,0-2 47,-3-4 1,-2-2-48,-3-6 0,-1-2 0,4 3 0,-1 2-45,-8-2 0,2 4-45,10 9 0,3 6 625,6-7-535,6 26 0,3 8 45,0 15 0,1 6-1,9 3 1,-1 4 0,-3 14 0,-3 4-538,2-1 1,-2 1 537,-8 3 0,0-1 45,0-12 0,-2-1 30,-11-1 1,-3-2 329,9 4 736,-18-11-1096,0-20-90,-18-20 0,0-2 0,-3-4-832,-8-4 0,-3-1 82,4 5 0,-2 0 1,1 0-2310,-1-1 1,0 0 0,0 2 3058,-11-2 0,2 2 0,12 4 0,4 5 0,-3 7 0</inkml:trace>
  <inkml:trace contextRef="#ctx0" brushRef="#br0" timeOffset="53078">25576 14052 18327,'-30'-29'2608,"10"16"-2608,12-4 0,34 17-180,15-9 135,-7 9 0,2-2 0,-1-7 0,0 1 90,-5 6 0,-2 2 45,12-9 0,-21 9-90,-10 9 0,-35 10 0,2 20 0,-3-14 0,-3 0 45,5 4 0,0 1-371,-4 0 1,-1-1 280,-4 0 0,0 1 90,4-1 0,-1 1-45,-7-1 0,0 0 45,12-3 0,0-2-46,-3-2 0,1-4-89,-2-7 0,10-5 0,12-32 0,25-13 45,-6 6 0,0-4-656,8-6 0,1-3 701,-3 8 0,-1-1 0,-1 0 0,-3 2 0,-2 0 0,1 0 0,4-2 0,2-1 0,-3 2 0,-3-9 0,-1 4 326,0 11 0,0 6-236,7 6 90,-6 40-135,0 6 0,-2 6 45,-3 7 0,-1 3-90,3 6 0,1 2-403,1 0 1,0-2 402,0-7 0,2-1-186,1-1 0,2-2 366,4 4 1470,1-4-1380,-9-26-90,-2-2-180,-9-27 1169,0-12-1079,-7 2 0,-4-3-90,-7-8 0,-3 0-442,-4 2 1,-3 2-458,-8-5 0,-4 4-4017,6 9 1,-1 3 4740,-1 3 0,2 3 1,-8-1-1,16 10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17:19.5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2567 7192 12750,'0'-11'1439,"-8"-6"-1349,-3 15 0,-9-16 90,-8 16 179,-3 2 1,-8 20-180,0 19-90,23-15 0,1 2-45,1 4 0,0-1-135,-5 12 0,8 5 180,11-24-180,19-3 0,21-10 90,-12-8 0,3-2 45,-1 0 0,1 2 45,3 6 0,-1 3-170,-6 4 0,-4 3 350,-1 6 0,-5 4 0,-5 10 0,-4 2-90,-3 1 0,-2 1-594,-1 7 1,-4 2 458,-1-1 0,-2 0 45,-4-3 0,-2-3-193,2-6 0,-4-4-32,-5-7 0,-1-4-224,-3-3-361,-6-54 180,17-19 401,7 19 1,1-5-1,2 0 49,2 3 0,3 0 1,-1 0-23,1-5 1,-1-1 0,1 1 111,5-13 0,2 1 45,-1 4 0,0 2-167,-5 8 0,0 2 122,0 3 0,-1 2 90,-4-17 89,0 2 334,0 27-423,0 3 1487,0 18-1307,0 0 545,18 18-815,-5-5 90,24 15-180,-7-17 270,9-2-90,-8-9-90,6-9-180,-7-11 270,10-10-180,-1-1 270,-9 12 270,7 10 0,-15 27 0,6 3-91,-8 27-269,-9-6 0,-3-3 0,-8-20-90,0-10-90,0-9-360,0-26-89,0-7 449,4 1 0,1-3-101,0 4 0,1 1 236,-1-1 0,1 3 225,11-2 0,-6 12-90,18 27-90,1 10-90,9 3 90,1 6-1,-10-17 1,7-2 202,-6-9-202,-1-17-180,-2-5 90,-17-26 0,-2-2 0,-9 0 90,0 11-90,-9 10 360,-2 18-360,-8 3 180,-1-1-90,9 15 0,-6-3 0,6 8-90,0-3 90,2-8-90,9 9 90,-9-16-180,7 14 180,-6-16-180,8 18 0,0 2 90,-9 0 90,7 6-90,-7-6 90,9 9-90,0 8 180,0-6-360,0 15 360,0-15-270,0 6 180,17-9-90,5-8 0,18 7 0,-1-16 90,0 7-360,0-18 180,-8-2-180,-3-9-360,-9 1-1169,-8-1-2878,7 9 4677,-16 3 0,7 8 0,-9 0 0</inkml:trace>
  <inkml:trace contextRef="#ctx0" brushRef="#br0" timeOffset="1200">2430 7212 11041,'0'-11'2069,"0"2"-1620,0 9 451,0-8-630,-8 14-91,-3-21 181,0 30 0,-7-13-180,7 27 0,-8-8-90,-1 8-90,9 8 0,-6-13 0,15 21-90,-7-23 90,18 6 90,2-17-90,8-2 0,10-18 0,-8-10 0,8-12-90,-10-8 90,-8 0 0,-2 0 0,-9 8 90,0 12-90,0 1 0,0 16 0,0-7 180,9 9-90,-7 18 359,15 12-359,-7-2 0,0 3 0,0 3 0,2 2-45,6 2 0,1 2 0,-4 3 0,0 1-45,1-4 0,-1 1 0,0 2 0,-2 1-270,-6-1 0,-3 1-1091,1-4 0,-2 1-1158,-2 2 0,-2 1 2440,1 1 0,0-3 0,0 3 0,0-1 0</inkml:trace>
  <inkml:trace contextRef="#ctx0" brushRef="#br0" timeOffset="2625">9172 13699 14369,'-19'-9'2338,"8"7"-1978,2-7 270,9 18 0,-9-7-181,-2 24-89,-8-4-270,-1 26 0,1 2-180,-1 0 0,13-21 0,3-1 180,13 22-502,11-27 0,8-5 232,6 0 1,4-7-181,14-16 0,3-8 270,-4 0 0,-2-6-276,-18-1 1,-1-4-1,-2 0 321,8-10 0,-4-2-48,-11 2 0,-3-1 93,-3 5 0,-2 1 540,-2-19-450,-3 26 989,-8 14-809,-8 27 838,-3 20-1018,-9 11-135,14-16 0,1 0 504,-3 18-819,34-13-1169,7-21-945,-5-23 1,2-8 2473,1-1 0,-3-2 0,5-8 0,-7-2 0</inkml:trace>
  <inkml:trace contextRef="#ctx0" brushRef="#br0" timeOffset="2783">9897 13385 17337,'-4'30'599,"0"-1"1,3 13 0,-1 1-600,-6-6 0,-1 0-450,7 12 1,2-2-1216,-6-15 1,3-3-6971,21 19 8635,-5-28 0,6-12 0,-10-8 0</inkml:trace>
  <inkml:trace contextRef="#ctx0" brushRef="#br0" timeOffset="2950">10113 13248 20305,'0'43'390,"0"-1"0,-4-1 0,-1 1-540,4-5 0,1 2 0,-1 0-975,-3 16 1,-1-1-1762,4-3 0,2-2 2886,4-7 0,-1-5 0,-2 2 0,7-22 0</inkml:trace>
  <inkml:trace contextRef="#ctx0" brushRef="#br0" timeOffset="3277">10348 13601 18686,'-9'31'2159,"-2"6"-2249,-8-24 0,8 13-539,2-15-1,9 8-270,18-8-179,4 7 719,17-8 540,-9 10 900,-1 8 89,-19 3-270,-4-3 1,-3 0-810,-3 7-2249,0 11 2159,-9-35 0,7-2 0,-7-9 0</inkml:trace>
  <inkml:trace contextRef="#ctx0" brushRef="#br0" timeOffset="29661">6761 14993 11580,'-19'19'630,"-1"-8"-360,9 6 90,3 3 179,8 11 271,0 16-450,0 4-91,4-19 1,1 3-653,-4 4 0,0 0 518,3 5 0,0 2-15,-3-9 0,-1 2 0,-1 0 0,1 0 0,0 1 0,0 1-617,0 7 0,0 1 0,0 0 557,0-3 0,0 0 0,0 1-1,0 4 1,0 1 0,0 0 0,1-3 0,-1 1 0,-1-1-30,-1 1 0,-1-1 0,0 0-30,-1-5 0,0-2 0,1 0-346,-1 0 1,1 0-1,-1-1 391,-5 9 0,0 0-121,8 3 0,0 0 76,-3-3 0,0-2 45,3 1 0,2 0-130,-1 5 1,0-1 84,0-7 0,0 0 0,0 7 0,0-2 467,-1-14 0,2-2-467,3 4 0,0-2 1323,-2 13-1233,7-2-90,0-17 171,-7 6-81,16-24 1018,-16 13-1108,15-15 709,-6 0-799,9 6 270,-1-15-180,10 7 0,1-9-90,18 0 90,2-9 0,-17 9 0,2-2 0,-1-6 0,1-1 45,4 3 0,1 1-621,3 0 0,1-1 576,5-3 0,0 1 225,0 2 0,2 1-195,-10 1 0,1 1 0,-1-1-541,-1-2 1,0-1 0,0 2 510,5 4 0,1 1 0,0-1 30,0-2 0,0 0 0,0 0-30,-3 3 0,-1 0 0,1 0 0,2 0 0,1 0 0,-2 0 0,-3 1 0,-2-1 0,1-1-350,-1-1 1,0-1 0,0 0 349,0 0 0,0-1 0,-1 0 0,16-5 0,1-2 30,-16 2 0,0-1 0,0 1-30,0 1 0,1 2 0,-1-2 0,0-1 0,1-2 0,-2 3 0,13 2 0,-1 1-337,3-4 1,-2 1 471,-10 7 0,-1-1 220,3-6 0,1-1-310,-1 4 0,1-1-45,4-4 0,2 0 0,4 5 0,1 0 75,-16-1 1,0-1 0,0 2-76,16 4 0,-1 0-45,0-4 0,-1 1 167,-4 4 0,0 0-32,0 0 0,0 0-90,-4 4 0,-1 1-45,4-4 0,0 0 90,-3 4 0,-1-1 0,1-4 0,0 0 91,-1 0 1,-1 0-92,-8 0 0,-1 0-45,1-1 0,-2 2 619,17 8-529,-2 10-90,-18 3 1389,-2-2-1389,-8-3 808,-9-15-1527,6 7-1667,-15-9 2386,7 0 0,-9 0 0,0 0 0</inkml:trace>
  <inkml:trace contextRef="#ctx0" brushRef="#br0" timeOffset="33450">6644 15110 6094,'0'-11'1709,"0"3"-1530,0 8-89,0-9 90,0 7-90,0-7 0,9 0-180,-7 7 90,7-15 180,-9 14-90,8-14 0,-6 15 180,7-16-180,-9 16 90,0-15 0,0 15-180,0-16 269,0 7-179,0 1 90,0-8-90,0 7-90,0-8 90,0 8-90,0-15 0,0 21 0,0-30 0,0 31 0,0-13 180,0 8-180,0 7 90,0-7 90,0 9 1349,0 0-1349,0 9 0,-9-16 90,7 14-90,-6-16-90,8 9 0,0 0-90,0 17 0,-9-12 0,7 38-90,-7-10 90,0 17 0,8-22 0,0 1-450,-8 21-985,9-21 0,0 1-724,0-1 0,0 0 2159,0 2 0,0-3 0,0 5 0,0-7 0</inkml:trace>
  <inkml:trace contextRef="#ctx0" brushRef="#br0" timeOffset="65312">7624 18657 14189,'39'-10'1079,"0"-8"-719,1 16 0,-10-7-270,-2 9 0,-8-8-90,0 5-90,-1-14-900,1 15-1258,-1-16-1800,1 8 4048,-9-10 0,-2 9 0,-9 2 0</inkml:trace>
  <inkml:trace contextRef="#ctx0" brushRef="#br0" timeOffset="65647">7800 18363 13379,'-19'1'2069,"8"25"-1529,2 6-450,8 5 0,2 3 0,-1-5 0,0 1-90,3 8 0,3 0-45,2-4 0,3-2-286,3-7 0,3-1-254,1 1 1,3-5-1485,27-5-2518,2-3 4587,-11-25 0,-1-4 0,-1 7 0,6-13 0</inkml:trace>
  <inkml:trace contextRef="#ctx0" brushRef="#br0" timeOffset="65973">8427 18481 11760,'-19'0'3688,"-1"0"-3328,1 0-180,-1 9-90,0 10-90,1 12-270,-1-1 270,9-1-450,3-10-89,25-8 449,5 15 180,8-13 89,-1 24 181,-18-6-90,-3 8 0,-8 0-180,-9 9-1170,-1-15-4047,-10-5 5127,0-37 0,10 5 0,1-13 0</inkml:trace>
  <inkml:trace contextRef="#ctx0" brushRef="#br0" timeOffset="66413">8722 18501 13829,'-1'30'0,"1"7"0,0-6-90,0 8-809,0-17 359,0-5-180,0-17 181,0-17 269,-8-14 360,3 3 0,-1-3 0,-4 1 0,0-1 899,-1-19 360,3 22-539,8 28 89,17 20-359,5 19-360,-3-14 0,1 0 90,0 0 0,-1 0-136,1 0 1,0-2 135,19 7 0,-9-10 180,-1-11-360,-10-18 0,-8-19-90,-2-22-315,-9 16 0,0-2-987,0-3 1,0 0-948,-5-2 0,1 3 2249,2-14 0,-7 15 0,9 28 0</inkml:trace>
  <inkml:trace contextRef="#ctx0" brushRef="#br0" timeOffset="66755">9290 18403 16348,'0'28'539,"0"11"-629,9 3 0,-4-14 1,0 0-1621,6 5-3956,-2 4 5666,-9-26 0,0-2 0,0-9 0</inkml:trace>
  <inkml:trace contextRef="#ctx0" brushRef="#br0" timeOffset="66937">9192 18344 13739,'-11'-31'3418,"11"3"-3238,20 9 0,19-1-270,2 0-989,7 1-2699,-17 8 3778,-3 2 0,-17 9 0,-3 0 0</inkml:trace>
  <inkml:trace contextRef="#ctx0" brushRef="#br0" timeOffset="67088">9388 18422 15358,'28'3'-832,"-6"3"0,-2-15 0,-12 9 0</inkml:trace>
  <inkml:trace contextRef="#ctx0" brushRef="#br0" timeOffset="67254">9407 18795 16168,'18'-31'-585,"12"-6"0,-6 24 1,3-4-1</inkml:trace>
  <inkml:trace contextRef="#ctx0" brushRef="#br0" timeOffset="67729">10172 18128 17157,'6'-39'360,"7"9"-270,27 1 0,-1 19 180,-9 10 90,-10 19-1,-11 12-269,-9-4 0,0 2 0,0 23-194,0-18 0,0 0 104,0 16-372,0-2-2057,0-18 2429,8-10 0,-6-11 0,7-9 0</inkml:trace>
  <inkml:trace contextRef="#ctx0" brushRef="#br0" timeOffset="67888">10544 18697 16528,'-11'8'-1470,"3"-5"1,8 5 0</inkml:trace>
  <inkml:trace contextRef="#ctx0" brushRef="#br0" timeOffset="94954">7487 15071 14908,'-31'11'-2338,"12"-2"-810,10-9 3148,9 0 0,0 0 0,0 0 0</inkml:trace>
  <inkml:trace contextRef="#ctx0" brushRef="#br0" timeOffset="95146">7310 15659 12930,'40'11'-2339,"8"-11"-809,-7-11 3148,-12 6 0,-1-1 0,-4-3 0,2 9 0</inkml:trace>
  <inkml:trace contextRef="#ctx0" brushRef="#br0" timeOffset="95229">7644 15659 8792,'19'20'1889,"-8"-10"-5487,-2-1 3598,-9-26 0,0 12 0,0-12 0</inkml:trace>
  <inkml:trace contextRef="#ctx0" brushRef="#br0" timeOffset="95354">7702 15345 14549,'-41'20'-2182,"4"-9"1,26-3 0,2-8 0</inkml:trace>
  <inkml:trace contextRef="#ctx0" brushRef="#br0" timeOffset="95479">7683 15326 11992,'-53'-12'-306,"-1"0"0,7-4 0,13 8 0,26 16 0</inkml:trace>
  <inkml:trace contextRef="#ctx0" brushRef="#br0" timeOffset="95604">7526 15404 8432,'-20'39'-600,"9"-17"1,3-5-1</inkml:trace>
  <inkml:trace contextRef="#ctx0" brushRef="#br0" timeOffset="95696">7506 15385 13289,'0'0'0</inkml:trace>
  <inkml:trace contextRef="#ctx0" brushRef="#br0" timeOffset="95821">7820 15306 16707,'0'0'0</inkml:trace>
  <inkml:trace contextRef="#ctx0" brushRef="#br0" timeOffset="95955">7938 15130 16258,'-9'41'-787,"24"-13"0,-19-19 0,21-9 0</inkml:trace>
  <inkml:trace contextRef="#ctx0" brushRef="#br0" timeOffset="96373">9936 15463 17697,'-30'9'-4228,"2"-16"4228,17 22 0,2-21 0,9 15 0</inkml:trace>
  <inkml:trace contextRef="#ctx0" brushRef="#br0" timeOffset="96529">9741 15816 16348,'-31'11'-2879,"11"-3"2879,29-8 0,-4 0 0,12 0 0</inkml:trace>
  <inkml:trace contextRef="#ctx0" brushRef="#br0" timeOffset="96629">9721 15796 12570,'0'0'0</inkml:trace>
  <inkml:trace contextRef="#ctx0" brushRef="#br0" timeOffset="96773">9505 15639 17157,'-50'9'-4587,"11"11"4587,11-16 0,17 11 0,2-23 0</inkml:trace>
  <inkml:trace contextRef="#ctx0" brushRef="#br0" timeOffset="96895">9427 16051 14189,'9'30'-653,"19"-1"1,-13-18 0,12-3 0</inkml:trace>
  <inkml:trace contextRef="#ctx0" brushRef="#br0" timeOffset="97013">9878 16071 15448,'17'21'-1379,"-12"-3"0,12-18 0</inkml:trace>
  <inkml:trace contextRef="#ctx0" brushRef="#br0" timeOffset="97146">9917 15796 15988,'-31'-11'-1372,"3"-15"0,17 22 1,3-14-1</inkml:trace>
  <inkml:trace contextRef="#ctx0" brushRef="#br0" timeOffset="97246">9898 15777 16005,'-54'-12'-1188,"1"0"1,6-5 0,13 10 0,25 15 0</inkml:trace>
  <inkml:trace contextRef="#ctx0" brushRef="#br0" timeOffset="97637">8545 16619 15358,'0'0'0</inkml:trace>
  <inkml:trace contextRef="#ctx0" brushRef="#br0" timeOffset="97798">8271 16913 14639,'-31'31'-990,"3"-20"-3597,17-5 4587,2-15 0,9 9 0,0 0 0</inkml:trace>
  <inkml:trace contextRef="#ctx0" brushRef="#br0" timeOffset="97929">8231 17090 10771,'0'19'-180,"-8"-17"-4317,6-12 4497,-7-38 0,9 22 0,0-9 0</inkml:trace>
  <inkml:trace contextRef="#ctx0" brushRef="#br0" timeOffset="98054">8035 16717 12120,'-30'9'0,"2"-7"-5217,17 7 5217,2-9 0,9 0 0,0 0 0</inkml:trace>
  <inkml:trace contextRef="#ctx0" brushRef="#br0" timeOffset="98173">8016 16698 8792,'47'-22'0,"1"0"0,-1 0 0,-9 5 0,0 0 0,0-1 0</inkml:trace>
  <inkml:trace contextRef="#ctx0" brushRef="#br0" timeOffset="98296">8506 16600 14549,'-31'39'-1642,"3"-17"0,17-5 1,2-17-1</inkml:trace>
  <inkml:trace contextRef="#ctx0" brushRef="#br0" timeOffset="98429">8584 16952 15358,'-8'31'-1012,"14"-11"0,-12-12 0,14-8 1</inkml:trace>
  <inkml:trace contextRef="#ctx0" brushRef="#br0" timeOffset="98563">8761 17148 16797,'-9'50'-4857,"-2"-28"4857,9-6 0,-5-25 0,16 9 0</inkml:trace>
  <inkml:trace contextRef="#ctx0" brushRef="#br0" timeOffset="115684">7761 15032 8072,'0'0'0</inkml:trace>
  <inkml:trace contextRef="#ctx0" brushRef="#br0" timeOffset="115950">7173 15326 11311,'0'0'0</inkml:trace>
  <inkml:trace contextRef="#ctx0" brushRef="#br0" timeOffset="116183">7565 15581 8792,'22'10'-60,"-5"-1"0,-17-9 0</inkml:trace>
  <inkml:trace contextRef="#ctx0" brushRef="#br0" timeOffset="117350">8447 16835 9152,'-20'-9'1799,"10"16"-1889,-8-23-360,16 23-2158,-7-7 2608,9 2 0,0 7 0,0-9 0</inkml:trace>
  <inkml:trace contextRef="#ctx0" brushRef="#br0" timeOffset="117525">8310 17246 6453,'0'-10'0,"0"1"0</inkml:trace>
  <inkml:trace contextRef="#ctx0" brushRef="#br0" timeOffset="117708">7879 16756 9332,'0'0'0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20:21.04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0070C0"/>
    </inkml:brush>
    <inkml:brush xml:id="br2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17031 3469 13469,'0'47'900,"0"4"-3689,0-1 2789,0-2 0,0-27 0,0-3 0</inkml:trace>
  <inkml:trace contextRef="#ctx0" brushRef="#br0" timeOffset="174">16874 3096 10321,'-19'-9'-570,"8"7"1,2-6-1</inkml:trace>
  <inkml:trace contextRef="#ctx0" brushRef="#br0" timeOffset="541">17090 3410 13379,'0'39'3059,"0"9"-2790,0-7-269,9-2 0,-7-2 0,16-24 0,-16 5-629,15-36-91,3-21 450,-6 10 1,2-3-123,3-7 0,1 0 437,0 7 0,0 3 405,-5 3 0,0 4 899,5 2-450,-3 38 91,-15 15-675,3-1 0,-1 3-271,-4-4 1,0-1-224,0 20-91,9-13-1556,2-26-8005,26-20 9815,-5-21 0,-1 6 1,-14-2-1</inkml:trace>
  <inkml:trace contextRef="#ctx0" brushRef="#br0" timeOffset="1008">18168 3077 17067,'-28'30'1349,"6"16"-1349,-6-14-89,8 16-271,0-26-810,10 4-988,18-24-91,23 7 720,19 0 1439,0 2 404,-24 1 1,-4 4 2384,0 15-720,-5 8-630,-17 0-809,0 0-270,-9 0-810,-2-17-4677,-8-5 5217,-1-25 0,9 6 0,3-7 0</inkml:trace>
  <inkml:trace contextRef="#ctx0" brushRef="#br0" timeOffset="1149">18462 3214 17337,'0'50'990,"0"-2"-7197,0-9 6207,9-17 0,-7-5 0,7-17 0</inkml:trace>
  <inkml:trace contextRef="#ctx0" brushRef="#br0" timeOffset="1283">18599 2822 15988,'-39'-11'-3778,"8"2"3778,3 0 0,17 7 0,3-6 0</inkml:trace>
  <inkml:trace contextRef="#ctx0" brushRef="#br0" timeOffset="1508">18580 2802 19856,'21'41'119,"0"0"1,1 0 0,-1-1 0,3 9 0,-1-1 0,-7-3-165,-10 0 0,-4-3-270,3-6 1,-1-2-766,0-3 1,3-3 1079,21 11 0,-15-20 0,5-10 0</inkml:trace>
  <inkml:trace contextRef="#ctx0" brushRef="#br0" timeOffset="1658">19070 3077 18057,'-5'29'629,"1"0"1,-7 13-4408,0-5 3778,2-18 0,9-8 0,0-2 0</inkml:trace>
  <inkml:trace contextRef="#ctx0" brushRef="#br0" timeOffset="1808">19187 2802 17607,'-30'9'-6746,"1"-7"6746,18 15 0,3-14 0,8 5 0</inkml:trace>
  <inkml:trace contextRef="#ctx0" brushRef="#br0" timeOffset="1999">19364 2959 19406,'0'39'1079,"-9"-8"-1079,7 14-180,-16-21-719,16 31-1620,-7-31-3777,18 4 6296,20-19 0,-14-9 0,11 0 0</inkml:trace>
  <inkml:trace contextRef="#ctx0" brushRef="#br0" timeOffset="2266">19677 2998 16078,'0'-11'4857,"0"3"-4677,0 25-180,-9-13-90,7 31 90,-6-22-90,8 16-270,17-19 90,5-1 270,17-18 90,-8-10 90,-12-12-90,-10-17 0,-9 7-90,0 2-1529,-18 11-7556,-12 17 9085,-20 2 0,17 9 0,7 0 0</inkml:trace>
  <inkml:trace contextRef="#ctx0" brushRef="#br0" timeOffset="3049">17267 4546 11940,'28'0'1889,"11"-17"-1889,3-5 0,-14 0 0,0-4 45,-6 2 0,-2-2-262,1-7 0,-3-1 352,-7 8 0,-3-1 519,-1-2 0,-5 2 156,-11 5 26,-19 5-296,-14 34-450,16 0 0,2 5-135,3 11 0,3 4 90,2-2 0,4 2-90,3 2 0,7-2-45,20 4-1439,23-12-901,-4-21 1,5-8 2429,-1-7 0,-2-3 0,13 6 0,-17-14 0</inkml:trace>
  <inkml:trace contextRef="#ctx0" brushRef="#br0" timeOffset="3191">17776 4233 16707,'9'39'540,"10"-8"-1799,21-3-5217,10-17 6476,-20-6 0,-1-2 0,3-3 0,-6 0 0</inkml:trace>
  <inkml:trace contextRef="#ctx0" brushRef="#br0" timeOffset="3350">18070 4194 15178,'-28'8'2339,"-3"21"-2384,11-10 0,1 3-1359,-1 10 1,1 3-2735,-1 1 1,1-2 4171,-2-2 1,2-3 0,-2 10 0,3-21 0</inkml:trace>
  <inkml:trace contextRef="#ctx0" brushRef="#br0" timeOffset="3799">18129 4311 10231,'20'48'2159,"-10"-19"0,-1 1-1935,2 8 1,-2 2-90,-3 4 0,-1 2-938,0 3 0,-2 0 892,-2-4 1,-2-1-181,1 1 0,0-3 136,5-10 0,-1-3 408,-2 19-273,7-28-270,-9-12 0,0-34 480,9-15-615,-8 0 0,0-5 135,3-7 0,0-3-379,-3 11 1,-1-1-1,-1 0 469,1-1 0,0 1 0,0-1 0,0 1 0,0-1 0,0 3-264,4-8 0,1 4 488,-1 7 1,3 6 495,13 4 180,-1 14-1,1 43-179,0 15-316,-14-12 1,-2 3-135,2 7 0,-3-2 90,-3 16-91,0-5 1215,-9-20-2834,-2-17-1749,-8-20 3099,-1-30 0,9 13 0,3-9 0</inkml:trace>
  <inkml:trace contextRef="#ctx0" brushRef="#br0" timeOffset="4367">18501 4154 17607,'29'11'809,"10"-2"-1618,2-18 629,-12-3 0,-1-4-90,5-17 225,-18 10 0,-2-2 45,-5-14 90,-8 17 0,-8-4 180,-12 24 270,-2 2-270,-15 20-180,15 10 89,3 9-89,10-8 0,27-3 0,12-17 0,12-2-90,-14-16 0,0-4 0,22-10-45,-24 1 0,-1 0 225,22-1 810,-16 3-1,-12 18-179,-10 9-541,-9 11-179,0 1 0,0 8-270,0-18-539,0-11-271,9-29 91,10-12 584,-4 8 0,1-2 270,3 0 0,1 1 0,0 2 0,-1 3 315,12-10 360,-3 21-90,-17 18 89,6 9-449,-6 10-90,0 12-90,7-1-90,-16-1-1169,6-18-1889,1-3 3148,2-8 0,0 0 0,-2 0 0</inkml:trace>
  <inkml:trace contextRef="#ctx0" brushRef="#br0" timeOffset="4558">19383 3704 18506,'-19'6'720,"8"-1"-810,2 23-1979,9-9-7762,0-8 9680,0 7 0,0-16 1,0 7-1</inkml:trace>
  <inkml:trace contextRef="#ctx0" brushRef="#br0" timeOffset="4766">19285 3468 12840,'-11'22'0,"3"-4"0</inkml:trace>
  <inkml:trace contextRef="#ctx0" brushRef="#br0" timeOffset="5476">19462 3704 17427,'0'30'3688,"0"7"-3598,0-15 0,0-2 0,0-3-180,0-15-450,0 7 0,0-27-359,8-3 359,12-27 450,-6 22 0,2 2 90,4 2 0,0 2 180,1-8 450,6 19 0,-25 9-91,6 9-359,-8 2-270,0 9 270,0-10-270,9-1-539,11-18 89,2-1 360,15-19 0,-16 7 450,8 3 270,-19 10 179,-1 18-359,-9 19-360,0-4-90,0 22 180,0-33-360,18 4-629,3-25-1,27-12 270,-6-10 540,-18 10 1,0 0 179,6-10 809,-2 10 360,-17 12-359,-2 16-540,-9 12-360,0 2 0,0 6 90,9-17-450,10-2-720,12-18 1,8-11 269,0-19 585,-19 18 1,-1 1 224,12-20 180,-3 12 89,-17 9 91,-2 8-450,-9 2 90,0 9-90,0 0-449,8 0-3059,3 0 3598,9 0 0,-9 0 0,-2 0 0</inkml:trace>
  <inkml:trace contextRef="#ctx0" brushRef="#br0" timeOffset="5624">20442 3390 16168,'30'-30'3238,"7"1"-3238,2 10-630,3 8-3417,6-7 4047,-18 8 0,-10-1 0,-12 2 0</inkml:trace>
  <inkml:trace contextRef="#ctx0" brushRef="#br0" timeOffset="5808">20657 3057 17427,'-20'-11'6027,"10"55"-5578,1-14 1,0 5-558,3 17 1,1 5 107,2-16 0,-1 1 0,0-1-992,-1 11 0,2-2-492,2 1 0,2-4-3432,-2-10 1,2-6 4181,7-1 1,-5-12 0,5-18-1</inkml:trace>
  <inkml:trace contextRef="#ctx0" brushRef="#br0" timeOffset="16158">19873 4037 14998,'-11'-13'90,"-6"-11"-180,15 39 180,-16-39-180,16 37 90,-15-28 0,6 24 0,-9-9-90,1-9 90,8 15 0,-7-12 90,16 23-90,-15-14 90,14 23 0,-14-13 0,6 6-90,0 7 90,-6-12-90,15 14 90,-7 0 0,9-6 90,0 6-90,9 1 90,2-8-180,8 8 90,1-10 0,-1 1-90,10-9 90,1-3-90,10-8 0,-1 0-90,0-8 0,0-12 90,0-2 0,-8-15 0,-3 16 90,-17-16-90,-2 6 0,-9 1 0,0-7 0,0 15 0,0-7-90,-9 10-180,-11-1-180,-10 9-359,-10 3-1530,1 8-4047,-9 0 6386,7 0 0,10 0 0,14 0 0</inkml:trace>
  <inkml:trace contextRef="#ctx0" brushRef="#br0" timeOffset="20384">20285 4056 5824,'0'0'0</inkml:trace>
  <inkml:trace contextRef="#ctx0" brushRef="#br0" timeOffset="21126">20285 4056 14279,'-43'0'0,"1"0"0,2 0 0,8 0 90,12 0-90,1 0-90,-1-8 90,9 23 90,-6-11-270,6 16 180,0 6 90,-6-4-90,6 8-90,-9-10 180,9-3-270,3 3 270,8 2-180,0 6 90,0-8 90,17-1-180,-4 1 180,24-9-450,-6-3 360,8-8 0,9-17 0,-7 4 90,-2-24-90,-10 15 90,-19-6-90,8 8 0,-16-8 90,7 6 0,-9-15-270,0 15 360,0-6-360,0 17-270,-9-6-1439,-2 15-2878,-9-16 4767,10 25 0,1-14 0,9 16 0</inkml:trace>
  <inkml:trace contextRef="#ctx0" brushRef="#br0" timeOffset="22266">20461 4017 11940,'-20'-8'1080,"10"5"-990,1 3-90,0-6 89,7 30 91,-15-37-270,14 45 180,-14-27-90,6 23 90,0-8-90,3 8-90,8 2 180,0 1-90,0-3 90,17-8-180,5-9 0,17-3-179,0-8 179,0-8 90,9-12 0,-15-2 90,4-15 179,-26 7-89,-2-9 360,-9 8-360,0 3 180,-1 17-91,-16 2-269,-5 0-89,-8 7-991,1-6-1978,10-1 3058,8 7 0,2-7 0,9 9 0</inkml:trace>
  <inkml:trace contextRef="#ctx0" brushRef="#br0" timeOffset="22860">20873 3958 9152,'-9'11'1259,"-2"7"-899,-9-16-180,1 7 90,-1-1-1,1-14 91,8 30-90,-7-20-180,7 16 90,1 6-90,-8-22-90,16 22 0,-7-6 0,9 2 0,0 6 0,0-8 0,0-1 0,0-8 90,9-2-180,11-9-180,10 0 90,9-18 270,-8-3-180,-3-10 270,-8-6 0,-9 15 90,-3-6-90,-8 8 179,0 1-89,0 17-450,-8-5 90,-3 16-809,-9-9-2789,0 0 3688,1 0 0,8 0 0,2 0 0</inkml:trace>
  <inkml:trace contextRef="#ctx0" brushRef="#br0" timeOffset="23433">21127 3998 9152,'-19'11'1169,"-1"-3"-449,1 1-361,-1 2 1,0 8-270,1 1 0,-1-9-90,9 24 0,-6-29-90,15 29 90,-7-24 0,9 9 0,0-1 0,0-8 0,9 7 0,2-16 0,8 15 0,-8-15 0,7 7 0,-7-9 0,17 0 0,-6 0 0,15 0 0,-16-9 0,8-10 0,-10-3 0,1-15 90,-9 15-90,-2-15 180,-10 15-180,1 3 0,-8 1-540,-12 7-2158,-2 1 2698,-15 1 0,24 9 0,-4 0 0</inkml:trace>
  <inkml:trace contextRef="#ctx0" brushRef="#br1" timeOffset="34363">20069 4115 10681,'-11'18'1259,"-6"-23"-989,15 29-360,-7-30 180,9 23-90,0-15-90,0 16 90,0-16 0,0 15 90,0-6-90,0 9 0,0-9-180,9 6 0,2-15-629,17 7-810,-6-9 449,6 0 91,0 0 449,-6 0 630,-2 0 270,-3-9-180,-15 7-90,7-15-90,0 6-809,-7-9 899,7 1 0,-9 8 0,0 2 0</inkml:trace>
  <inkml:trace contextRef="#ctx0" brushRef="#br1" timeOffset="34428">20246 4115 6543,'-11'-22'0,"2"5"0</inkml:trace>
  <inkml:trace contextRef="#ctx0" brushRef="#br1" timeOffset="35616">20422 4076 7173,'-20'9'1349,"1"-7"-1079,-1-2 90,9 6 179,3-3 91,8 16-270,0 1-270,0-1 90,0 10-180,0-7 0,0 6 0,17-9-360,5 1-719,17-9-451,0-2 91,0-9 900,1-9 539,-1-2-90,-9-17 90,-10-3 180,-3-8-270,-15 9 180,7-7 179,-9 15-269,0-7-180,-9 19 180,-2 1 0,1 9 0,1 0 0</inkml:trace>
  <inkml:trace contextRef="#ctx0" brushRef="#br1" timeOffset="36291">20755 4076 11940,'-20'-11'270,"10"11"-360,1 11 180,9 9-180,0-1-270,0 1-269,9-9-541,10-3-449,12-8 180,-1 0 360,7 0 1079,-15-8 0,-2 6 0,-12-7 0</inkml:trace>
  <inkml:trace contextRef="#ctx0" brushRef="#br1" timeOffset="36391">20754 4056 5914,'0'0'0</inkml:trace>
  <inkml:trace contextRef="#ctx0" brushRef="#br1" timeOffset="36933">22342 15502 5525,'-27'38'0,"0"0"0,5-7 0,0-1 0</inkml:trace>
  <inkml:trace contextRef="#ctx0" brushRef="#br1" timeOffset="38016">21304 16756 6633,'-20'-17'2339,"9"4"-540,3-24 90,8 15-360,0 11-1169,-9 5 89,-2 14-89,-9 10-180,-8-5 90,6 24 0,-6-15-90,8-3 90,1-10-270,8-9 90,2 0 89,9 0 181,18-9 90,30-10-360,-11-4 0,6-2-920,-1 5 0,4 0 0,2-1 830,-8 2 0,1-1 0,2 0 0,1 0-18,-5 3 0,2-1 0,1 1 0,0-1 0,1 1 36,0 1 0,0 0 0,1 0 0,0 0 0,-1 0-469,10-4 1,-1 0-1,-1 0 1,0 1 674,-4 4 1,0 0 0,-1 0 0,-1 2-158,-3 0 1,0 1 0,-1 0-1,0 1-431,8-3 0,0 1 1,1 1 423,1-2 0,1 1 0,-1 0-30,-1 1 0,-1-1 0,0-1 0,1-1 0,-1-2 0,0 1-60,-2 2 0,-1 1 0,-1-1 56,-5 1 1,-1-1 0,-1 2 18,8-4 0,-3 3 0,-3 8 0,-4-1 1307,6-11-1262,3 6 0,-14 0-180,-1-6 2384,7 6-2115,-15 0 1818,6-6-1817,-17 14-70,-2-5-20,0 8 0,-7 0 0,7 0 0,-1 0 90,-6 0 0,16 0 0,-16 0-90,7 0 0,-1 0-90,-5 0 90,5 0-90,1 8 0,-7 3 90,16 9-90,-7 0 90,-1 8-90,-1 2 0,-4-3 0,-1 3 0,-3 0 0,0 1 0,7 11 0,1 3 0,-3-1 0,-1 1-553,5 4 0,0 0 553,-5-4 0,1 0 0,3-1 0,-1-1 45,-3-4 0,1 0-45,4-4 0,0 0 45,-4-1 0,-1-1-45,3 17 89,-8-10-89,0-3-89,0-16 89,0-1 1195,0-3-1734,0-14-1080,0 5-3868,0-8 5487,0-8 0,0 5 0,0-5 0</inkml:trace>
  <inkml:trace contextRef="#ctx0" brushRef="#br2" timeOffset="44420">24577 15737 13199,'0'-21'720,"-9"-23"-720,7 20 0,-3-3 0,1-3 180,4-20-180,0 0-440,-3 22 1,-2 0 529,-6-23-180,-9 1 90,0 2 284,1 9-104,8 26-34,-6-11-146,14 22-90,-5-9 90,8 3 449,17-1-449,5 7 45,4-6 0,5-2-45,2 5 0,3-1 90,12-3 0,3-1-198,-13 3 0,1 1 0,1-1 198,2 1 0,1-1 0,1 1-848,9-1 0,2 0 1,0 1 757,-2 2 0,1 1 0,0-1 44,-6 0 1,0-1 0,2 0 0,-2 2-45,-1 1 0,0 2 0,-1 0 0,2-1 22,0 0 1,2-2 0,-1 0-1,0 2 23,-2 0 0,0 1 0,-1 1 0,1-1-45,-3 0 0,1 0 0,-1 0 0,-1 0-539,13 0 0,-1 0 0,0 0 569,-3 0 0,1 0 0,-2 0-396,-1-3 0,0 0 0,-2 0 366,-1 2 0,-2 1 0,1-1-166,-1-2 0,0 0 0,0 0 136,-5 3 0,-1 0 0,1 0 30,2 0 0,1 0 0,-1 0 385,-3 0 1,0 0 0,0 0-386,16 0 0,-1 0 0,0 0 0,-1 0 736,-3 1 1,-2-2-737,-7-3 0,-2-1 90,-4 5 0,-2-2 270,6-6 1381,-11 8-1471,-8 0 1483,-1 0-1574,1 0 47,-1 0-136,-8 0-90,7 8 270,-8 3 0,1 9 0,7 8 0,-16 11-90,7 3-1,-5-14 1,0 0 0,7 22-362,3-20 0,1-1 272,-4 1 0,-1-1 90,4 0 0,1 1-90,-1-1 0,0 1 0,-3-1 0,0 0-148,-1 1 0,-1-1 58,9 21-449,-16-2-1530,15-9-7852,-14-8 9477,5-12 1,-8-10 0,0-9 0</inkml:trace>
  <inkml:trace contextRef="#ctx0" brushRef="#br2" timeOffset="48365">24420 12876 7263,'0'11'4677,"0"6"-3148,0-15-539,0 7-181,0-9 630,0 0-1349,0 9-180,-9-24 180,-2 10 0,-8-32-180,-1-2 90,9 6 45,2 7 0,1-2-45,2-1 0,1-1 45,0 0 0,-1-3-45,-3-18 0,1 0 0,7 14 0,0 0-451,-4-2 0,-2-3 1,1 1 495,1-10 0,-1-1-15,0 8 0,-1-2 0,1 1 0,-1 5 0,0 1 0,1-2-506,-1-3 0,1-2 0,-1 1 476,1 5 0,0 1 0,-1-1 30,-2-5 0,-1 0 0,0 0-30,3-1 0,0 1 0,0-2 0,-3-1 0,0-2 0,1 0 30,5 1 0,1 0 0,0-1-30,-3-4 0,0-1 0,0 1-554,2 4 1,1 1 0,-1-2 598,0 6 0,-2-1 0,1-1 0,1 2-105,0-9 0,0 1 0,1-1 105,-2 7 0,0-2 0,1 0 0,0 2-15,3-7 0,1 1 0,-1-1-8,-2 9 1,-3-1-1,1-1 1,2 2-23,1 3 0,2 0 0,0 1 0,0-2-23,-2-2 1,-1-2-1,1 0 1,0 1 44,1 2 1,1-1-1,0 1 1,1-1-23,0-5 0,2-1 0,-1 0 0,1 0 0,-1 2 0,0-1 0,1 1 0,1-1 0,0-1 0,1-1 0,0 0 0,0 0 22,0-1 1,1-1-1,-2 1 1,1 0-23,-2 3 0,-1 1 0,1-1 0,0 1 22,1-4 1,1-1-1,0 0 1,-2 1-456,-2 1 1,-1 1-1,0-1 1,1 0 432,3-1 0,0-1 0,1 0 0,0 0-23,-2 0 1,-1 0 0,0 0-1,2 0 45,0 0 1,1 0-1,1 0 1,-2 0-23,-1 1 0,-1-1 0,0 0 0,2 0 22,2 0 1,1 0-1,0 0 1,-1 0-46,-2 2 1,-2 1-1,1-1 1,1 0 22,4-1 0,2-1 0,1 1 0,-3 0 0,-2 5 0,-1 1 0,0 0 0,1 0 73,2-2 1,2 0 0,0 1 0,-1 0-97,-1 3 1,-1 1 0,0 0-1,2 0 45,0 0 1,1 0 0,0 0-1,0 0-45,0 0 1,-1-1 0,1 1-1,0 1 68,0 0 0,0 1 0,0 1 0,-1-1-68,-1 0 1,0 1 0,-1-1-1,1 1-35,2-11 1,-1-1-1,0 2 58,-2 1 0,0 1 0,-1 0 30,-2 0 0,-1 0 0,0 1 10,3 2 0,1 0 0,-2 0-40,-4 1 0,-1-1 0,1 0 0,2 3 0,0 0 0,0 1 277,-3-1 1,0 0 0,0 2-233,0-10 0,0 2 5,0 4 1,0 3-51,0 12 0,0 1 683,0 0 0,0 2-953,0-6 1716,0-13-1446,0 16-180,0-9 270,0-1-90,0 1 1520,0 9-1520,0 10 464,-9 3-374,-2-3-72,0 16-18,-6-29 0,15 37 90,-7-21-90,9 17 0,0 0 90,0 9-90,17-7 0,23 15 0,-4-14 0,6-3 45,11 4 0,3 0-764,-9-3 0,2-1 0,1-1 674,-7 1 0,1 1 0,1-1 0,0-1 45,3 0 0,1-1 0,1-1 0,1 1 0,-7 0 0,1 0 0,0 0 0,1-1 0,-2 1-515,11-3 0,-1 0 0,0 0 0,1 0 515,-7 1 0,0 1 0,1-1 0,0 0 0,-1 0 0,-2-2 0,-1 0 0,1 0 0,-1 1 0,2-1 18,1 2 0,1 0 0,0 0 0,0 0 0,-1-2-389,0 0 1,-1-2 0,0 1 0,0-1-1,0 0 353,-2 2 0,1 0 0,-1 0 0,0 0 0,0 0 40,9-1 1,1-1 0,-2 1-1,1-2-45,-2 0 1,-1-1 0,0 1-1,-1 0-220,-4 3 1,-1 1-1,-1 0 1,0 0 242,10-2 0,-2 0 0,-2 1 165,-9 2 1,-1 1 0,-3 1-166,8 2 0,-3 0 663,-11 0 1,-3 0-574,11 0 1971,-11 0-1971,0 0 1825,3 0-2005,17 0 90,2 0 232,-17 0 0,1 0-277,-3 0 1,-1 0-88,4 5 0,0-1 87,-4-3 0,-1 0 45,0 8 0,0 0 0,1-8 0,-1 0 0,1 3 0,-1 1 90,21 3-180,-2-6 270,0 7-180,-7-9-90,7 0 180,0 0-180,-7 0 90,7 9 90,-17 2 90,6 8 89,-15 1 394,-3 8-573,-1 3-90,-8 17 0,1 2-43,-1-21 1,-2 1 42,-7 3 0,0 1 90,7 0 0,1 2-90,-3 10 0,-1 4-812,5 3 0,0 2 902,-6-10 0,-1 1 0,1 1 0,2 3 0,0 2 0,-1 2-68,-3-7 1,-2 2-1,0 0 1,0 0-587,2 3 0,0-1 1,1 2-1,-1 0 564,0-5 0,-1 0 0,1 1 0,0 1 0,0-1 36,0 2 0,0-1 0,0 1 0,0 0 0,1 1-362,-1 2 1,0 1 0,0 0 0,0 0 0,0 0 355,0-8 0,0 1 0,0-1 0,-1 1 0,0-1 0,0 2-108,0 0 1,-1 1 0,0 1 0,0-1 0,-1 1 0,1 0 122,0 2 0,1 1 0,0 0 0,-1 0 0,0 0 0,-2 0-97,-1 0 0,0 0 1,-2 0-1,0 0 1,0 1-1,0 0 64,1-5 1,0 0 0,0 0 0,-1 0 0,1 1 0,-2-1 0,0 0 12,-1-1 1,0 0 0,-2 0 0,0 0-1,0 0 1,0 0 0,0 1-21,0 0 0,-1 0 0,1 1 0,-1-1 0,0 1 1,0-1-1,1 1-5,0-1 0,0 0 0,1 1 0,0 0 0,-1-1 0,0 0 0,0 0 76,-1 0 0,-1-1 0,0 0 0,-1 1 1,1-1-1,0 0 0,1-1-76,0 0 0,1 0 0,0 0 0,1-1 0,0 1 0,-1-1 0,1 1-77,-2 6 0,0 0 0,0 0 0,0 0 0,0-1 0,1 0 77,0-3 0,1 0 0,0-1 0,0 0 0,0 0 0,1 0 0,0 0 0,0 0 0,0 0 0,1 0 0,0-1 0,0 0 0,-1 6 0,2-1 0,-1 0 0,0 0 0,-1 0 0,0-2 0,-1 0 0,0 0 0,1 0 0,0-1 0,2-2 0,1 0 0,0-1 0,0-1 0,0 0 79,-3 9 1,0 0-1,0-2 1,-1 0-80,1-3 0,0-1 0,0 0 0,0-1 119,1-1 1,1 0 0,0-1 0,-1-1-90,-3 9 0,-1-1 0,1-1 44,2-2 0,1-1 1,-1-2-75,1-6 0,-1-2 0,1-1 641,-4 12 0,0-2-641,4-13 0,1-1 850,1 1 0,0-4-670,-5-7 1610,7 10-1700,-7-23 1384,0-8-1474,7 12 696,-15-22-696,6 7 18,0 7-18,-7-14-90,8 16 90,-10-9-90,9 9 90,2 2-90,9 8 90,0 1 0,0-1 0,9 10 0,2 1 0,9 9 0,-1 9 0,-8-6 0,7 6 90,-8-1-517,1 4 427,-2-22 0,0 0 44,-4 1 1,1-1-45,3 1 0,1-1 135,1 0 0,-2 1-90,-3-1 0,-1 1 135,0-1 0,-2 0-90,-2 0 0,-2 1-45,1 4 0,0 0 45,0 0 0,0 1-135,0 4 0,0 1 45,1 0 0,-2-2 0,-3-7 0,0-1 50,4 9 1,-3-4-51,-14-9 90,15 18 0,-7-33-1,9 0-89,0-3 424,0 1-424,-9-7-7,-10-2 7,-12-2-90,-17-15 0,16 15 0,-3 1-90,-4-3 0,-3 0-685,-10 3 1,-3 2 744,17-1 0,-1 0 0,-1 0 30,-5-3 0,-1 0 0,-1 0 30,-4 2 0,-1 1 1,-1-1-463,11-1 1,1-1 0,-2 1 0,1 0 521,-4 1 0,0 1 0,0 1 0,-1-1-23,-2 0 1,0 0 0,0-1-1,0 2 23,-3 0 0,1 1 0,-1 1 0,0 0-18,7 0 0,0 0 0,0 1 0,0 1 1,0-1 17,-9 3 0,-1 0 0,1 1 0,0 1-90,-1 0 0,1 1 0,0 0 0,1 0 22,5-2 1,1 0-1,1-1 1,0 1 22,3-1 0,2 0 0,-1 0 0,2 0-282,-7 0 1,2-1-1,0 0 327,5 1 0,1 0 0,1-1 0,-17-1 0,3 1-45,15 3 0,2-1-900,1-6 1,3-1-5712,1-1 6924,10-20 0,12 7 0,8-5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21:35.5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19011 3606 11311,'-29'-11'2518,"8"-7"-2428,-16 16 90,6 2 0,1 20 0,-7 10-90,15 1 90,2-3 89,12-8-269,16-9 90,21-3-180,12-25 0,9-5 45,-25 8 1,-2-2-46,8-13 180,-3 18-1,-17 3 181,-3 25 0,1 14 90,-7 19-511,3-17 1,-1 1 285,-3 1 0,-2 0-45,1 4 0,0 0-45,0-4 0,0 0-45,0 4 0,0-2-26,0 15 116,1-19 0,-2 0 360,-8 17-270,-2-9 0,-17-13-270,-11-19-540,-3-18-584,18-2 0,0-6-2204,3-5 0,3-6 3418,1-20 0,4 0 0,-7-2 0,16 20 0,0-1 0</inkml:trace>
  <inkml:trace contextRef="#ctx0" brushRef="#br0" timeOffset="259">19501 3606 16348,'0'19'899,"0"-8"-809,0-2-180,0-9-450,0-9-719,0-19-990,17-13-360,-7 11 1,2 1 2608,7 2 0,1 4 0,2-8 0,-4 14 0</inkml:trace>
  <inkml:trace contextRef="#ctx0" brushRef="#br0" timeOffset="583">19873 3371 16618,'0'28'719,"-9"-6"-719,7 15 0,-6-16 0,16-1-540,12-11-89,19-9-181,-6-9 271,13-11 269,-33-10 90,4-9 90,-17 8 90,0 3 0,-18 8-1529,5 1-4138,-15 8 5667,9-15 0,8 21 0,2-12 0</inkml:trace>
  <inkml:trace contextRef="#ctx0" brushRef="#br0" timeOffset="1041">20108 3292 15178,'0'28'1979,"0"-6"-1979,9 7 0,-7-10 90,16 1-270,1-9-809,12-3-630,8-25 944,-14 3 1,-2-3 404,10-24 315,-10 20 0,-1 3 1574,0-2 180,-2 12-360,-12 16-630,-8 21 1,0 3-630,0 7-90,0-2 90,0-24-90,0 5-630,18-27-450,4-10-179,17-21 899,-15 20 0,0-1 180,-4-4 1,1 2 988,27 1 450,-26 5-179,-5 26-451,-17 2-539,0 17-270,0-6 0,9-3-1619,10-10-2159,12-9 3868,17-9 0,-24 7 0,2-7 0</inkml:trace>
  <inkml:trace contextRef="#ctx0" brushRef="#br0" timeOffset="1416">21069 3214 15448,'0'-20'3148,"0"9"-3058,-18 2 270,-4 9 0,-17 27-270,0 5-45,23-3 0,1 1 45,-13 3-90,17 2-180,20-33-450,22 7-179,10-36 269,-12 13 0,-1-4-45,-6-9 1,-3-5 404,1-5 0,-1-2 315,1-5 0,-3-2 315,-5-3 0,-2-2-84,1 1 0,-2 2-51,-4 11 0,-2 5 854,-3-8-449,0 58-181,-8 34-404,2-13 0,1 3-180,-1 5 0,1 1-450,-1-7 1,3-1-2601,10 1 0,4-4 3095,10 14 0,1-23 0,-4-19 0</inkml:trace>
  <inkml:trace contextRef="#ctx0" brushRef="#br0" timeOffset="1858">22205 3175 15988,'30'0'599,"-1"0"1,9 0 0,1 0-555,-4-4 0,2-1-495,11 0 0,-1-1-1259,-10-3 0,-2-2 1709,1 1 0,-4 1 0,-2-2 0,-12 2 0</inkml:trace>
  <inkml:trace contextRef="#ctx0" brushRef="#br0" timeOffset="2066">22558 2743 17607,'-9'50'1529,"12"-10"0,1 3-1529,-7-2 0,-1 1-652,6-4 1,2 2-1,-1 0-68,-2 15 1,-2-2-1015,1-2 1,0-4 1733,0-14 0,0-5 0,0 9 0,0-28 0</inkml:trace>
  <inkml:trace contextRef="#ctx0" brushRef="#br0" timeOffset="2308">22872 3175 17967,'0'29'1844,"0"0"0,-9 21-1934,-2-19 90,0-5-270,3-24-360,34-37 135,-11 14 1,2-3-360,2-6 0,0-4 0,2 2-180,13-5 0,0 2-91,-4-5 1,1 4-1127,2 17 1,1 5 2250,-7-1 0,-4 4 0,8 11 0,-14 0 0</inkml:trace>
  <inkml:trace contextRef="#ctx0" brushRef="#br0" timeOffset="2699">23519 2939 17967,'10'48'2428,"-10"2"-2338,-11 0-90,-8-10 0,8-3-90,11-24-809,20 4-360,28-17 674,-22-11 0,0-4 360,4 4 1,-1-2 179,-3-9 0,-4-4 584,-1-13 900,6 8-449,-25 12 269,6 10-899,-8 27-360,-8 3 0,5 19 0,-5-10-360,25-10-1439,5-12-2698,26-8 4497,-7-17 0,-10 13 0,-14-14 0</inkml:trace>
  <inkml:trace contextRef="#ctx0" brushRef="#br0" timeOffset="2858">24009 2959 18327,'50'0'359,"-22"0"1,0 0-1260,2-4 1,-1-1-1710,2 1 1,-1-3 2608,1-6 0,-3-2 0,2 2 0,-12-4 0</inkml:trace>
  <inkml:trace contextRef="#ctx0" brushRef="#br0" timeOffset="3049">24283 2626 17427,'-15'29'2039,"-1"0"0,1 9 0,2 1-1770,3 0 1,0 2-225,1 8 0,-1 0-90,0-3 0,0-2-1078,0-9 1,1-1-947,3-4 1,1-3 2133,-4 3 0,9-10 1,0-11-1</inkml:trace>
  <inkml:trace contextRef="#ctx0" brushRef="#br0" timeOffset="3591">24597 2704 17607,'-1'46'5937,"1"6"-5578,-3-6 1,-2 4-1668,-4 0 1,-2 0 1307,2-13 0,-1 0 0,-1-2 0,-9 11 0,0-3 297,5-7 1,0-4-567,-5-2-184,12-12-986,25-36 450,22-12 719,-13 5 0,1 0 225,7-1 0,-1 2 270,-11 3 0,-2 2 1034,17 0-89,-27 28-991,-1 12 1519,0 19-1428,10-10-1295,21-10-2213,10-12 3238,-16-11 0,-1-2 0,2 2 0,0-5 0</inkml:trace>
  <inkml:trace contextRef="#ctx0" brushRef="#br0" timeOffset="4216">26458 3096 17247,'-30'41'2339,"1"5"-2339,10-7-90,-1-6 0,27 13 90,15-24-270,9-10 0,5-5 0,4-4 1,1-6-181,8-4 0,0-5 135,-3-6 0,-3-4-190,-6-2 0,-4-2 460,-2 2 0,-5-2 495,-5-22 491,-3 18 49,-27 19-1,-20 13-449,-3 35-540,12-17 0,0 1 0,-8 21 90,26 4-810,22-25-1528,30-1-1170,-12-17 0,3-6 3557,0-6 1,-2-2 0,13-2-1,-17-4 1</inkml:trace>
  <inkml:trace contextRef="#ctx0" brushRef="#br0" timeOffset="4383">27340 2881 18147,'-17'37'4767,"-5"13"-4587,3-17 0,-1 3-180,4 3 0,1 1-513,1-5 1,0-1-343,3-3 1,2-3-2263,-1 11 3117,10-19 0,2-11 0,7-9 0</inkml:trace>
  <inkml:trace contextRef="#ctx0" brushRef="#br0" timeOffset="4541">27556 2841 19046,'-9'38'1409,"0"1"0,-5 0 1,-2 2-1410,-5 7 0,0 2-765,1 0 1,1-2-3743,4-11 0,2-2 4507,7 0 0,1-5 0,-4-8 0,9-4 0</inkml:trace>
  <inkml:trace contextRef="#ctx0" brushRef="#br0" timeOffset="4958">28105 3155 21565,'48'-11'-9445,"2"2"9445,-20 5 0,-1 0 0,3 1 0,-6-5 0</inkml:trace>
  <inkml:trace contextRef="#ctx0" brushRef="#br0" timeOffset="5199">28712 3057 17697,'31'0'1889,"-3"0"-2249,0 0-2069,3 0 2429,8-9 0,-17 7 0,-5-7 0</inkml:trace>
  <inkml:trace contextRef="#ctx0" brushRef="#br0" timeOffset="5424">28987 2763 16348,'-20'28'2563,"6"-5"1,0 2-2295,-2 4 1,1 3-180,-5 11 0,1 1-90,3-4 0,1 1 0,1 3 0,0-1-527,4-12 1,1-1-239,1-1 1,5-2-1920,11 4-7147,14-11 9432,18-12 1,-19-8 0,-3 0 0</inkml:trace>
  <inkml:trace contextRef="#ctx0" brushRef="#br0" timeOffset="5774">29241 3135 20036,'-8'33'1439,"5"11"-1619,12-40-810,22 13 405,-3-15 1,3-4-46,3-1 1,1-2 269,1 0 0,-2-1 270,-4-8 0,-1-1 90,19-6 180,-27 1 450,-3 11-1,-18 18 181,-9 28-450,0-12 0,-2 2-46,-3 11 1,-2 3-471,-3 6 0,-1 1 471,0-2 0,0 0-105,7-8 0,1 1 0,-2-1-31,-9 13 1,-2-1-45,5 0 0,-1-2-90,-7-8 0,-1-2-317,9-7 1,-1-3-449,-3-10 1,0-6-3059,-6-12 3778,14-21 0,3-6 0,2-1 0,3-16 0</inkml:trace>
  <inkml:trace contextRef="#ctx0" brushRef="#br0" timeOffset="6199">29751 3331 17697,'0'29'1529,"0"-1"0,0 24-1349,0-10 0,0 1 45,0-3 0,0 1-90,1 12 0,-2 0-910,-3-6 1,-1-2 819,1 0 0,-3-3 406,-12 8-1081,8-22-166,2-36-733,9-23 1079,7-4 1,4-6 359,-3 6 0,2-1 0,2-2-563,8-7 0,4-2 1,0 0 652,-1-3 0,0 0 0,3 2-60,2 3 0,2 2 0,-1 2 239,1-7 0,1 7 90,-2 14 1,-2 6 450,-5 4-1,-5 43-89,-17 6-405,0-4 0,0 3-45,2 3 0,-4 0 0,-15 18-180,4-4-1350,-16-29-1798,10-19 3649,-1-28 0,9 13 1,3-11-1</inkml:trace>
  <inkml:trace contextRef="#ctx0" brushRef="#br0" timeOffset="6459">30222 3292 13739,'39'11'3868,"9"-2"-3868,2-18 0,-21 0 0,1-2-595,4-2 1,-1-4 594,-2-6 0,-1-2 45,0 0 0,-1 0 450,-3 0 0,-4 0 991,-1-23-586,-3 26 300,-18 13-570,-27 20-91,3 26-494,5-12 0,-1 0 0,4 1 0,4 1-90,8 1 0,6 0-1214,18 12-360,6-23 0,7-4 1619,7-2 0,0-2 0,15-1 0,-12-8 0</inkml:trace>
  <inkml:trace contextRef="#ctx0" brushRef="#br0" timeOffset="7341">30260 4938 17067,'-9'45'989,"-1"0"1,0-1 0,0-1-856,1-3 1,-1-2-601,0-2 0,0-2 511,1-3 0,-2-3 464,-8 2-509,8-12 169,2-27-439,9-19 45,4 0 0,1-3-433,4-8 1,2-3 597,-2 5 0,1-2 1,1 0 29,4-1 0,2 0 0,-1 0 0,1-3 0,-1 0 0,1 1 30,-1 1 0,0 1 0,2 3-45,10-6 0,1 5 157,-9 7 1,1 6-68,7 10 0,1 10 404,12 23-269,-15 0 0,-4 5 0,-5 6 0,-3 3-61,-3 2 0,-3-1 241,1 18 1123,-9-12-1393,0-11 1,-9-17-1350,-11-2-1260,-1-27-6206,-8-21 8725,23 9 0,2-1 0,-5-13 0,9 10 0</inkml:trace>
  <inkml:trace contextRef="#ctx0" brushRef="#br0" timeOffset="7849">30966 4586 17697,'22'48'2698,"-8"-24"1,-2 2-2429,-10 3 0,-2 0-1,9 22-179,-9-12 0,0-11-90,0-17-360,0-2-629,9-18-810,19-11 1034,-4 2 1,2-3 89,8-4 1,2 0 314,7 0 0,1 0-70,-8-1 1,0 4 653,2 10 1,0 2 180,-7 0 0,-3 3 494,13 7-89,-4 0 179,-17 0-89,-9 0-271,-3 0-359,-8 26 590,-9 7-950,-1 8 90,-1 5-180,2-24-540,27 6-359,21-17 629,-10-5 1,3-4 22,3-8 0,0-5 472,-4 2 0,-4-4-45,4-26 270,-14 0 270,-17 0-270,0 8-270,-9-6 0,-2 15-360,-8 3-676,-1 1-1572,9 16-4768,11-7 7376,20 1 0,-7 6 0,5-7 0</inkml:trace>
  <inkml:trace contextRef="#ctx0" brushRef="#br0" timeOffset="8210">31985 4527 13379,'31'30'7286,"-3"16"-6746,-8-13-360,-14-6 0,-1 2-90,4 0 0,-1 1 44,-6 4 1,-2 2 45,5 3 0,-1 0-90,-4 0 0,0 1 45,0-1 0,0 0-241,0 1 1,0-2 240,-4-6 0,-1-3-45,-6 19-180,-8-37-180,8-22 0,2-28 135,11 7 0,5-3 90,5-13 0,4-2-152,-4 10 1,1 0 0,4 0 136,6-3 0,4 0 0,-1 0-280,-5 3 0,-1 0 0,2 3 310,3 5 0,1 2 0,-1 2 75,2-3 0,-4 4 405,8-2 89,-14 47 1,-17 23-270,1-7 0,-2 2-1,-6-5 1,-4-1-135,2 0 0,-3-4 45,-28-4-360,10-4-1439,-16-18-6386,14-18 8005,-16-4 0,26 1 0,4 3 0</inkml:trace>
  <inkml:trace contextRef="#ctx0" brushRef="#br0" timeOffset="28504">20442 13934 11131,'-40'18'3148,"10"-5"-2429,-7 15-89,15 0 0,-15 3-450,21-8 0,1 2-136,-4-1 1,-1 2 135,1 6 0,-1 3-1067,-4 4 1,0 1 976,4 4 0,-1 1-60,2-13 0,-1 0 0,2 2-287,6 1 0,2 1 0,-1 0 302,-8 9 0,1 1 15,11-9 0,4 2 0,3-2-15,5 10 0,7-2-45,9 5 0,8-2 0,-2-17 0,3-2 0,3-2 0,4-2 0,3-2 0,0-1-30,-3-2 0,0 0 0,1-2-90,0 0 0,2-2 0,-3-2-60,5 2 0,-4-1-118,-2 0 0,-4-2-601,-2-2-900,-12-2-2069,-18-9 4278,0-9 0,0 7 0,0-7 0</inkml:trace>
  <inkml:trace contextRef="#ctx0" brushRef="#br0" timeOffset="28955">20069 15365 10951,'-20'2'4047,"27"13"-2967,15-12-271,28 16-539,-21-9 0,1 0-45,3 0 0,2-1-135,3-2 0,2-3-635,0 1 0,1-1 500,7-3 0,-1-2-33,-10 1 0,-2 0 78,4 0 0,-2 0 69,13 0 21,-10 0 0,-21 0 179,-10 0 748,-9 0-837,0-9 585,0-2-675,0-17 25,0 6-25,0-15-180,-9-2 90,-2-11-45,2 17 0,-2-2-90,2 5 0,-1-1-225,0-3 1,0 1-1261,-9-17-3237,-1 11 4857,9 28 0,2 4 0,9 16 0</inkml:trace>
  <inkml:trace contextRef="#ctx0" brushRef="#br0" timeOffset="51132">21990 13052 16168,'17'-41'90,"-4"4"-90,16 17 90,-18 9 180,-3 3-181,1 8 181,-7 0-90,7 0 0,-9 0-180,9 8 90,1 3-90,1 9 0,7 0 90,-7-10-90,8 8-360,1-16-989,-9 7-1529,-3-9-4228,-8 0 7106,0 0 0,0 0 0</inkml:trace>
  <inkml:trace contextRef="#ctx0" brushRef="#br0" timeOffset="51533">22088 13052 11490,'-20'0'4138,"1"0"-3418,8 0 179,2 18-179,9 4-91,9 25-449,-4-18 0,1 1 45,3 0 0,1 1-90,0 7 0,0 0-90,0-7 0,-1-1 0,1 9 0,0-1 0,3-7 0,2-1-80,0 0 0,1-2 35,-2-2 0,2-4 90,21 9-450,-15-12-1529,7-10-5577,-1-9 7466,-6-9 0,-3 7 0,-10-7 0</inkml:trace>
  <inkml:trace contextRef="#ctx0" brushRef="#br0" timeOffset="72651">26929 14365 18776,'0'48'1169,"0"-15"1,0 2-1035,0 0 0,0 2-45,0 6 0,0 1-45,0-8 0,0-3 0,-2-2 0,4-3 45,15 11-1,14-19-89,19-20-45,-16-11 1,-1-6-746,3-10 0,-2-5 760,-7 4 0,-1-2 1,0-1-31,-2-2 0,-1-1 0,-1 1-90,-1 0 0,-1 0 0,-2 1-435,3-9 1,-3 3-1036,-7 7 1,-2 3-8212,-1-2 9613,-8 12 0,0 18 0,0 0 0</inkml:trace>
  <inkml:trace contextRef="#ctx0" brushRef="#br0" timeOffset="72798">27517 14620 17517,'0'50'-225,"0"-21"0,0-1-8770,0 13 8995,0 7 0,0-26 0,0-5 0</inkml:trace>
  <inkml:trace contextRef="#ctx0" brushRef="#br0" timeOffset="72940">27830 14326 15268,'0'-19'-2608,"0"8"2608,0 2 0,0 9 0,0 0 0</inkml:trace>
  <inkml:trace contextRef="#ctx0" brushRef="#br0" timeOffset="73283">27830 14326 19226,'29'39'382,"0"-1"0,0 1 1,5 9-1,-15-5-292,-33-6-90,-14-15-90,9-3-270,8-1-629,2-7 359,27 8 181,3 1 359,10 8 180,-3-6 449,-17 15 361,-2-15-271,-9 15-269,-9-7-270,-2 1-450,-9-12-1888,1-19-6567,8-2 8815,2-24 0,9 22 0,0-14 0</inkml:trace>
  <inkml:trace contextRef="#ctx0" brushRef="#br0" timeOffset="73440">28301 14659 18596,'-9'42'2249,"7"12"-4408,-16-39-7672,16 20 9635,2-33 0,2 7 1,7-9-1</inkml:trace>
  <inkml:trace contextRef="#ctx0" brushRef="#br0" timeOffset="73582">28555 14307 16707,'-19'2'-1709,"8"4"0,2-14 0,9 8 0</inkml:trace>
  <inkml:trace contextRef="#ctx0" brushRef="#br0" timeOffset="74317">28516 14542 16258,'0'39'3598,"0"9"-3598,-9-7 180,7 7-90,-6-9-180,8-8-270,8-12-900,12-10-359,19-18 719,-10 1 1,1-3 359,1-3 1,-1-3 340,0-2 0,-1-1 649,-4 1 0,-2-1 1038,7-10-138,-2 10-451,-17 11-629,-2 27 0,-9 3-270,0 19 396,0-10-306,17-2-138,-3-17-42,23 7 180,-16-16-90,8 15 270,-18 3 270,-3 2-91,-8 15-269,0-16-180,0 8 90,0-18-180,0-3-180,18-8-89,3-8 269,10-12 90,6-2 449,-15 3 181,-3 10 359,-10 9-359,-9 9-360,0 10-270,0-6 90,0 14 0,0-25-270,9 6-90,10-8-180,21-17-179,10-5 224,-21 4 0,1-3 45,3-3 1,1 0 359,1 3 0,0 1 0,0-1 0,0 3 899,15-2 450,-22 11-269,-20 35-451,-8 16-494,-8-13 0,-1 3-135,3 2 0,-1-1 90,-22 9-90,19-5-719,1-18-1260,18-8-2249,10-2 4228,-6-9 0,5 0 0,-18 0 0</inkml:trace>
  <inkml:trace contextRef="#ctx0" brushRef="#br0" timeOffset="91629">17012 14052 11760,'0'39'4588,"0"9"-4229,0-15 1,0 1-1232,-1 5 1,2 3 991,1-3 0,2 3 0,-2 1 0,-1 2 0,-1 1 0,2 3-75,1-5 0,2 2 0,0 1 0,-1 1-45,-2 2 0,-2 2 0,0 0 0,0 1 0,2-9 0,0 1 0,0 1 0,0-1 0,-1 1 17,0 1 1,-1 0 0,-1 0 0,1 0 0,0 0-495,0-1 0,0-1 0,0 1 1,0-1-1,0 0 499,0 9 1,0 0-1,0 0 1,0-1 22,0-1 0,1 0 0,-1-1 0,-1-1-138,-1-6 0,0-1 0,0-1 0,-1-1 93,0 6 0,-1 0 0,0-4-45,-1 7 0,-1-4 45,1-15 0,2-3 90,11 11 0,21-20-45,-2-13 0,5-3-90,6-2 0,4-2 45,-2-1 0,2-1 0,1-1 131,0-1 0,0-2 0,1 0-131,-3 1 0,0 1 0,1 0 0,0-1 236,11-4 0,0 0 1,0 2-207,2 3 0,1 2 0,-1 0-30,-5-1 0,-1 1 0,0 1 158,-3 1 0,0 2 0,-1-1-113,11-1 0,-4 2 32,-6 3 0,-5 1 148,-10-4 0,-3 0 363,11 8-498,-10-9 1579,-1 0-1759,-6 0 625,6 0-3233,-8 0 2849,-1 0 1,-8 0 0,-2 0-1</inkml:trace>
  <inkml:trace contextRef="#ctx0" brushRef="#br0" timeOffset="94182">18756 16482 10051,'-20'-9'540,"9"7"-450,3-7 540,8 9 179,0 9 1,0-7-1,0 7 91,0-9 1708,0 0-2338,9 0 90,-7 0-180,24 0 0,-13 0-90,24 0-90,2 0 179,3 0-134,-14 0 0,0 0-183,22 0 227,-20 0 1,-1 0-45,1 0 0,-1 0 0,1 0 0,-1 0 45,21 0 0,-21 1 0,-1-2-90,13-8-90,7 7 180,-9-7-90,-9 1-90,-10 6-1529,-11-7-8212,-9 9 9690,0 0 0,0 0 0</inkml:trace>
  <inkml:trace contextRef="#ctx0" brushRef="#br0" timeOffset="95888">17639 13405 15448,'-11'-20'0,"2"10"0,18 1 90,-7 9 90,7 0 0,-9 0 1079,0 0-809,9 0 0,-7 0-91,7 0-89,-10 0 90,1 0-450,18 0 180,4 0-270,17 0-989,0-9-2969,0-2 4138,-17 0 0,-4 3 0,-19 8 0</inkml:trace>
  <inkml:trace contextRef="#ctx0" brushRef="#br0" timeOffset="96146">17776 13170 15718,'-20'-9'1709,"10"33"-1439,1 9-135,4-5 0,1 5-90,4 13 0,-2 1-45,-7-14 0,1 0-575,5 10 0,3-1-1045,0 8-2877,38-20 4497,14-12 0,-8-18 0,-10 0 0</inkml:trace>
  <inkml:trace contextRef="#ctx0" brushRef="#br0" timeOffset="96480">18266 13209 15268,'-39'0'1889,"8"9"-1799,-6 10-90,16-6 0,1 31-90,3-29 90,14 22-180,-5-17 0,8-1-89,8 10-1,3-7 270,9 6 90,0-9 90,-10 1 179,-1 8-179,-9-6-180,-9 15-989,-2-24-4408,-8 5 5397,-1-27 0,9 7 0,3-7 0</inkml:trace>
  <inkml:trace contextRef="#ctx0" brushRef="#br0" timeOffset="96889">18442 13444 14819,'0'39'2968,"0"-8"-2788,0 6-180,0-7-180,0 1 0,0-3-720,0-17 1,0-2 179,9-27-539,-7-12 989,3 2 0,-1-3 225,-4 1 0,0-1 135,4 1 0,1 1 990,-3-10-1,15 20-89,-6 10-181,9 35-359,0 7-450,-1 17 135,-5-25 0,0-2-45,8 7 90,7-10-91,-1-20-178,-6-20-271,6-19-225,-17 11 0,-3-3-854,3-4 0,-2 0-2380,-3 5 1,-1 0 3818,4-1 0,-1 5 0,-5 4 0,5 5 0</inkml:trace>
  <inkml:trace contextRef="#ctx0" brushRef="#br0" timeOffset="97114">18972 13366 16078,'0'48'1799,"-9"2"-1664,8-16 0,0-1-45,-17 20-180,17-24 0,0-2-630,-8 4-1798,9-12-4409,0-10 6927,0-18 0,0 7 0,0-7 0</inkml:trace>
  <inkml:trace contextRef="#ctx0" brushRef="#br0" timeOffset="97247">18932 13307 17337,'29'0'-1125,"10"0"1,-15 0 0,2 0 0</inkml:trace>
  <inkml:trace contextRef="#ctx0" brushRef="#br0" timeOffset="97397">18991 13483 14998,'39'0'-6746,"1"0"6746,-19 0 0,-3 0 0,-18 0 0</inkml:trace>
  <inkml:trace contextRef="#ctx0" brushRef="#br0" timeOffset="97541">19011 13719 16977,'26'-11'-1529,"-2"-7"1529,24 16 0,-26-7 0,-5 9 0</inkml:trace>
  <inkml:trace contextRef="#ctx0" brushRef="#br0" timeOffset="126466">17815 14444 13829,'-19'-9'990,"8"7"-1980,2-7-2788,9 9 3778,0 0 0,0 0 0</inkml:trace>
  <inkml:trace contextRef="#ctx0" brushRef="#br0" timeOffset="126617">17678 15091 12840,'-10'29'944,"0"0"1,-9 13-2475,8 3 1530,2-23 0,9-2 0,0-11 0</inkml:trace>
  <inkml:trace contextRef="#ctx0" brushRef="#br0" timeOffset="126749">17776 15698 14908,'9'11'-690,"-7"-2"1,7-9 0</inkml:trace>
  <inkml:trace contextRef="#ctx0" brushRef="#br0" timeOffset="126875">17796 15718 10771,'14'-37'0,"1"1"0,-1 0 0,4-8 0,-1 1 0</inkml:trace>
  <inkml:trace contextRef="#ctx0" brushRef="#br0" timeOffset="126976">17776 14953 10051,'-15'-33'-742,"-1"-1"0,-3-1 0,10 0 0</inkml:trace>
  <inkml:trace contextRef="#ctx0" brushRef="#br0" timeOffset="127116">17815 14444 16348,'-39'0'-8006,"9"-9"8006,10-2 0,11 0 0,9 3 0</inkml:trace>
  <inkml:trace contextRef="#ctx0" brushRef="#br0" timeOffset="127233">17796 14424 13559,'0'0'0</inkml:trace>
  <inkml:trace contextRef="#ctx0" brushRef="#br0" timeOffset="127344">17835 14718 14279,'-10'44'-2609,"0"-1"1,0-2-1,1-1 2609,-1 1 0,0-4 0,-1 5 0,2-16 0</inkml:trace>
  <inkml:trace contextRef="#ctx0" brushRef="#br0" timeOffset="127466">17815 15620 16258,'-15'25'-2384,"0"0"0,-14 14 2384,19-11 0,1-17 0,9-2 0</inkml:trace>
  <inkml:trace contextRef="#ctx0" brushRef="#br0" timeOffset="127591">17854 16012 17697,'-8'41'-4857,"-3"-13"4857,0-19 0,2-9 0,9 0 0</inkml:trace>
  <inkml:trace contextRef="#ctx0" brushRef="#br0" timeOffset="127716">17855 16012 16168,'-25'-39'-315,"0"1"0,0-1 0,2-3 0,0 0 1,6 9-1,6 7 0,3-9 0</inkml:trace>
  <inkml:trace contextRef="#ctx0" brushRef="#br0" timeOffset="127841">17639 15032 14459,'-20'-30'-1530,"1"1"1,1-8 0,5-2 1529,6-2 0,3 1 0,-2-14 0,15 10 0</inkml:trace>
  <inkml:trace contextRef="#ctx0" brushRef="#br0" timeOffset="127952">17756 14346 14369,'-50'-11'-1709,"11"-7"1709,20 16 0,10-6 0,9 8 0</inkml:trace>
  <inkml:trace contextRef="#ctx0" brushRef="#br0" timeOffset="128091">17737 14326 15808,'-10'46'-428,"0"0"1,0-1 0,2 2 0,2-2 0,0-10-1,-3-11 1,9 2 0</inkml:trace>
  <inkml:trace contextRef="#ctx0" brushRef="#br0" timeOffset="128216">17756 15482 16438,'-20'35'-3277,"-1"0"0,0-5 0,5-1 3193,14 19 1,-5-26 0,16-5-1</inkml:trace>
  <inkml:trace contextRef="#ctx0" brushRef="#br0" timeOffset="128341">17874 15914 17427,'-31'30'-563,"3"-2"1,17-17 0,3-2 0</inkml:trace>
  <inkml:trace contextRef="#ctx0" brushRef="#br0" timeOffset="128475">17855 15894 16707,'0'0'0</inkml:trace>
  <inkml:trace contextRef="#ctx0" brushRef="#br0" timeOffset="128600">18070 14953 10861,'-15'-43'-1057,"-1"-1"0,-3-2 0,10 3 0</inkml:trace>
  <inkml:trace contextRef="#ctx0" brushRef="#br0" timeOffset="132566">19011 15071 18237,'0'-11'-1709,"0"2"-2519,0 9 4228,0 0 0,0 0 0</inkml:trace>
  <inkml:trace contextRef="#ctx0" brushRef="#br0" timeOffset="132708">18991 15306 14819,'0'11'-180,"9"-2"-4318,11-9 4498,1-9 0,-1 7 0,-11-7 0</inkml:trace>
  <inkml:trace contextRef="#ctx0" brushRef="#br0" timeOffset="132817">19010 15326 10681,'0'0'0</inkml:trace>
  <inkml:trace contextRef="#ctx0" brushRef="#br0" timeOffset="132950">19109 15032 16528,'-31'0'-1260,"3"-9"1,17 7 0,2-7-1</inkml:trace>
  <inkml:trace contextRef="#ctx0" brushRef="#br0" timeOffset="133083">19089 15012 16168,'0'0'0</inkml:trace>
  <inkml:trace contextRef="#ctx0" brushRef="#br0" timeOffset="133208">19128 15130 8792,'11'11'0,"-2"-3"0</inkml:trace>
  <inkml:trace contextRef="#ctx0" brushRef="#br0" timeOffset="133333">19148 15149 15358,'0'0'0</inkml:trace>
  <inkml:trace contextRef="#ctx0" brushRef="#br0" timeOffset="133467">19246 15032 17247,'-31'0'-2114,"3"-9"0,17 7 1,3-7-1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25:04.25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13445 7408 10141,'-30'-37'323,"1"1"1,0 0 0,-2 2 0,-2 1 0,-1 2-114,-1 2 0,-1 3 0,-2 3-1063,-3 3 1,-1 4-1,-1 1 883,3 4 0,1 1 0,-2 3 30,-3 1 0,-2 3 0,1 3-30,2 6 0,1 3 0,-1 3-578,-6 1 1,0 3-1,1 5 548,10 1 0,1 3 0,1 4 0,-1 1 0,2 0 0,0 1 0,-1 2 0,1 2 0,1 2-183,4-2 0,0 3 0,0 0 0,1 2 0,-1 2 0,1 0 170,-1 1 0,1 1 0,-1 1 0,0 1 0,1 1 1,0 2-1,1-1 35,2-1 1,0 0-1,1 2 1,1 0-1,-1 0 1,1 2-1,0 0 1,0 0 30,3-6 1,1 1 0,0 0 0,-1 0 0,2 1 0,-1 1 0,1 0 0,0 0 0,0 0 0,1 1-164,-1 2 0,1 1 0,0 0 1,1 1-1,0 0 0,0 0 0,1 0 1,0 1-1,1 0 0,0 0 134,2-4 1,1 1-1,0-1 1,0 1-1,1 0 1,0 0 0,1 1-1,0-1 1,0 1-1,1-1 1,0 1-57,0 0 1,0 0-1,1 1 1,0-1 0,1 1-1,0 0 1,0 0-1,1-1 1,0 1 0,1 0-1,1 0 40,0 0 0,0 1 0,1-1 0,0 0 1,1 1-1,0-1 0,1 1 0,0-1 1,0 0-1,2 0 0,-1 0-27,2 3 0,-1 0 0,2-1 0,0 1 0,0-1 0,1 0 0,1 0 0,0 0 1,0 0-1,2 0 10,-1 0 0,1 0 0,1 0 0,0 0 0,1 0 0,0 0 0,1 0 0,0-1 0,1 0 0,0 0-27,0-2 0,1-1 0,0 1 0,0-1 0,1 0 0,1 0 0,-1 0 0,1-1 0,1 0 0,0 0 18,0-1 0,0-1 0,1 0 0,1-1 0,0 1 0,0-1 0,0 0 0,0-1 0,0 1 0,0-1 8,2 3 0,-1 0 0,0 0 0,0 0 0,0-1 0,1 0 0,0-1 0,0 0 0,1-2-16,4 7 0,0 0 1,1-2-1,1 0 0,-1-2 1,1 0-1,1-2-64,1 3 0,0 0 0,0-2 0,2-2 0,0-2 1,2-4-1,3-1 0,1-3 0,1-3 0,1-3 0,1-4 123,7 2 1,0-3 0,2-7 0,-1-8-34,0-12 0,1-9 0,-1-6 0,-1-4 18,-9 1 0,0-5 0,-2-2 0,-1-4 0,-1-2 56,-2-4 1,-2-3 0,-1-3 0,-1-2 0,-2-1 0,0-1 43,-2 3 0,-2-1 0,-1-1 1,0-1-1,-1-1 0,-1-1 0,1 0-107,-2 2 0,0-1 1,-1-1-1,0-1 0,0 1 1,-1-2-1,0 1 0,-1-1 29,-2 4 0,0 0 0,0-1 0,-2 0 0,1 0 0,-1-1 0,1 1 0,-1-1 0,0 0-20,0-2 0,1 1 0,-1-1 0,0 0 0,0-1 0,-1 1 0,1-1 0,-2 0 0,1 0-30,-1 0 0,-1-1 0,0-1 0,0 1 0,0 0 0,-1-1 0,0 0 0,0 0 0,1 0 28,-1 5 0,0-1 0,0 1 0,0-1 0,0 0 0,0 0 0,0 0 0,-1-1 0,0 1 0,-1 0-43,1-1 1,-2 0-1,1 0 1,-1 0-1,0 0 1,0-1 0,-1 1-1,1 0 1,-1 0-1,1 0 43,-1 2 0,1-1 0,0 0 0,-1 1 0,1-1 0,-1 1 0,0 0 0,-1 0 0,0 0 0,-1 0 9,0-3 1,0 0 0,-1 1 0,-1-1 0,1 1 0,-2-1 0,0 2-1,0-1 1,-1 1-28,-1-4 0,-1 0 0,0 1 0,-1 0 0,0 0 0,-1 1 0,-2 1 0,0 0-69,-1 3 0,-1 2 0,0-1 1,-2 1-1,0 1 0,-1 0 1,0 0-1,-1 0-9,-3-4 1,-1 0 0,0 0 0,-2 1 0,0 1 0,0 0 0,-2 2 0,2 2 0,-1 0 0,0 1 0,-1 1 0,0 0 0,-2 2 0,1 1-268,-5-4 0,0 2 0,-1 1 1,-1 1-1,1 1 0,0 1-358,-3-3 1,0 0 0,1 2 0,-1 3 0,-1 3 702,-5 3 0,-1 3 0,1 3 0,4 1 0,-8-9 0,5 7 0,-13 16 0</inkml:trace>
  <inkml:trace contextRef="#ctx0" brushRef="#br0" timeOffset="800">17815 9152 15088,'-35'0'899,"0"0"1,5 10 0,2 6-675,-2 10 0,3 7-1429,9-1 0,2 5 0,0 3 1249,1-2 0,0 3 0,0 2 0,1 0 0,0 3 0,1 1 0,1 1 0,1 1-27,2-4 0,0 1 0,1 2 0,1-1 0,1 0-63,-1 8 0,0 0 0,3 0 0,2 0 45,4-10 0,2 0 0,1 1 0,2-2 0,2 0-68,2 7 1,3-1-1,2-2 1,4-1-302,3-1 1,3-1-1,3-1 1,2-2 120,1-3 1,1-1 0,3-2-1,0-1-22,1-3 0,2-1 1,1-2-1,1-4 0,0-4 0,0-2 0,2-3 0,0-2 382,0-1 1,1-2 0,0-3-1,1-3 52,1-5 1,1-3 0,0-3 0,-2-3-143,-1 0 1,-1-1 0,-1-4-1,-1-3 0,2-4 1,0-5 0,-2-3-1,-2-1-69,-2-4 0,-2-2 0,-2-2 1,-1-2 118,-7 3 0,0-1 0,-2-1 0,-1-2 0,0 0-140,1-4 0,-1-2 0,0 0 0,-2-1 0,0-1 139,-2 1 1,-1-2 0,-1 1 0,-1-2 0,-1 1 147,0-1 1,-1 0-1,-1 0 1,-2 0 0,0 0-166,-2 5 0,0 0 0,-2 0 0,-2 1 0,-2 2-193,-2-4 0,-3 2 1,-2 1-1,-4 1 161,-4 3 1,-2 0-1,-3 2 1,-4 4-23,-10-4 0,-6 6 0,-3 2-23,1 5 1,-3 2-1,-3 2 1,0 3-91,-2 2 1,-1 3 0,-1 2-1,-1 1-401,7 2 0,-1 1 0,-1 1 0,1 1 1,-2 2-855,-1 2 1,-1 1 0,0 1 0,0 2 0,0 3 1367,1 2 0,-2 4 0,1 1 0,2 0 0,4-2 0,-7-2 0,4 0 0,3 3 0,8 5 0,0 1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3T13:26:29.8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21421 4546 8252,'-30'-8'1260,"10"-3"-721,12 0 181,8 2-270,-9 0-360,-2-19 89,0-4-179,6 4 0,1-1-374,4-21 374,4 17 0,1-2 0,1-3 0,-1-2 89,1 0 1,-1-1-248,0-3 0,-1 1 472,-4 8 1,0 1-83,0-1 1,0 2-53,0-8 180,-9 4-90,-2 8 425,0 16-605,2-4 606,9 17-247,0 0-84,9 9-185,11 1-90,19 10 0,-7-10 0,4 0-775,7 4 0,3 0 685,-6-4 0,3 0 0,1 0-30,4 3 0,2 0 0,0 1 60,2 1 0,1 2 0,1-1-603,-9-6 1,1 0 0,0 0-1,0 1 595,-3 1 1,-1 0 0,0 0-1,1 0-22,2-2 0,2 0 0,0-1 0,-1 1 22,-2 0 1,0 0 0,0-1-1,0 1-45,0 0 1,0 0 0,0 0-1,0-1 45,4 1 1,1 0 0,0 0-1,-1 0-22,-1 0 0,0-1 0,0 1 0,2 0-384,-6-2 0,2 0 0,0-1 0,0 1 0,-1 0 361,9 2 1,-1 0 0,0 0-1,0-1 68,2-1 0,0 0 0,0-1 0,0 1-326,-4 1 1,-1 1-1,-1-1 1,1 0 280,-5-3 0,1-1 0,-1 0 0,-1 1 182,10 3 1,-1 1 0,0-1-153,-1-4 0,1-2 0,-1 0 0,-4 0 0,-1 0 0,0-1-30,6-1 0,0-1 0,-1-1 0,-6 1 0,-2 0 0,0 0 150,0 1 0,-1-1 0,-1-1 367,9-3 0,-2 0-427,-8 3 0,-2 0 1051,-7-5 1,-3 3-962,11 12 2177,-2 1-2177,-15 1 295,15 7 244,-7-7-719,18 8 90,2-8-90,0 7 90,-10-16 933,-12 6-933,-17-8 61,-3 0-151,-8 0 270,0 0-180,0 9-180,-8-7 90,-21 7-90,-12-9-45,9 0 0,-4 0 0,-6-1 0,-3 2 0,-4 3 0,-2 1-94,7-2 1,-1 1 0,-1 0 198,0-1 0,-1 1 0,0-1-624,-4 1 0,-2-1 0,0-1 684,1-1 0,0-2 0,0 1-60,2 0 0,1 0 0,0 0 0,-3 0 0,0 0 0,1 0 30,2 0 0,0 1 0,-1-2-68,8-1 1,-2 0-1,0-1 1,0 1-23,-4 2 0,-1-1 0,0 1 0,-1-1 72,5 0 0,0-1 0,0 0 0,-1 0 0,0 1-488,-3 0 1,0 1-1,0 0 1,-1 0-1,1 1 524,-1-1 0,1 0 0,-1 0 0,1 0 0,1 0-18,2 0 0,0 0 0,0 0 0,1 0 0,1 0-280,-6 0 1,0 0-1,2 0 1,0 0 279,-9 0 0,2 0 0,2 0 48,9 0 0,1 0 0,2 0-48,1-1 0,2 1 0,0 1 0,-11 2 0,0 2 159,0 0 0,0 1-159,5 3 0,-1 2-45,-3-2 0,0 1 45,8 0 0,0 0 903,-4 0 1,1 0-904,7-5 0,2 0 827,4 0 1,1-1-828,-19-4 205,18 0-205,2 0 1016,8 0-1016,1 0 703,-1 0-703,-8 0 176,-3 0-176,1 0 90,-7 0 0,-3-9-180,8 7 0,-14-24-989,24-4-1215,9-1 0,7-6 2294,17-12 0,4 0 0,-11 19 0,1 1 0,12-1 0,1-1 0</inkml:trace>
  <inkml:trace contextRef="#ctx0" brushRef="#br0" timeOffset="1592">21970 3468 10141,'-19'-19'3868,"8"17"-3598,-7-14 629,16 23-269,-7-16 90,27 9-541,30 9-89,-2 0 0,6 2-949,-6-2 1,4 2-1,2-1 881,-3-2 1,1 0 0,3-1-1,0 1-22,-4-1 0,1 1 0,1 0 0,1-1 0,1 0 0,-4-3 0,1 0 0,1-1 0,1 0 0,-1 0 0,1 1-355,-5 1 1,1 0 0,0 1 0,0-1 0,1 1 0,-1-1 0,0 0 354,0 0 0,0-1 0,0 0 0,0 1 0,0-1 0,0 0 0,-1 1-161,8 1 0,-1 0 0,0 0 0,0 1 0,-1 0 0,-1 0 161,-4 0 0,-1 1 0,-1 1 0,0-1 0,-1 0 0,0 0 0,5 0 0,0 1 0,-1-1 0,-1 0 0,-1 0-215,4 2 1,-2 0 0,0 0 0,-3 0 214,9 2 0,-3 0 0,-2 1 0,-6-3 0,-3 0 0,0 0 351,13 5 0,-1 1-351,-4-2 0,0 0 674,0-4 0,0-1-674,-4 1 0,-1 0 0,0 0 0,-1 0 0,-7 0 0,-2-1 501,-4-3 1,-1-1-502,18 4 1633,-7 0-1633,-10-7 1201,-2 6-1201,1-8 998,1 0-998,9 0 173,1 9-173,-10-7 0,-2 7 90,-8-9-90,-9 9 90,6-7-90,-15 7 90,16-1 0,-16-5-90,15 5 180,-6-8 0,9 0 0,-9 0-180,-3 0-90,-8 0 180,9-17-360,2-14-180,9-19 315,-6 14 0,0-4-45,1-4 0,0-1-610,5-4 1,0-2 789,-9 13 0,-1-2 0,-1 2 45,2-12 0,-2 0-45,-4-4 0,-2 1-351,-2 7 1,-2 3 260,2 7 0,-2 2-143,-2 1 1,-2 1 142,-6-9 90,-9-7 0,0 17 0,1 12 1361,-1 10-1181,1 9 512,-1 0-512,-8 0 243,6 0-334,-15 9 1,6-7 90,-17 15 0,-2-6-90,17-2 0,-1 2 45,0-1 0,-2-1-135,-7 2 0,-1-2 45,0-3 0,-1-1 45,-8 4 0,-1-1-811,15-4 1,0 0 0,-1-1 779,-4 1 1,-2-1 0,-1 1-90,-4 2 0,-2 0 1,0-1 29,10-2 0,-1-1 0,-1 1 0,1 0-23,-3 3 1,1 2-1,-1 0 1,-1-1-495,0-2 1,-2 0 0,1 0 0,0 1 538,2 3 1,0 1-1,0 0 1,1-2-46,1-1 1,1-2 0,0 0-1,1 0-432,-10 2 1,1-1 0,0 1 424,-2-1 0,-1 0 0,1-1 30,12-2 0,1 0 0,-1-1 0,-1 1 22,-5 1 1,-1 1-1,0 1 1,-1-1-46,-3 0 1,-1 0 0,-1-1-1,1 1 68,0 0 0,-1 0 0,1 0 0,-1 0-45,1 0 0,0 0 0,0-1 0,1 1 45,3 0 0,0 0 0,1 0 0,2 0-45,-8 1 0,2 1 0,2 0-62,7-1 1,1 1 0,4-1-569,-3 1 1,6-3-3419,-12-4 4337,37-2 0,5-7 0,14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F8932-ABCA-D64F-B9B5-5ADDAF6B77D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3ED03-EEC0-2D46-A0B3-23E6C30F9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273E-C141-14C1-0B6B-28D2747C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E275E-D002-A322-0BCD-793C798C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48270-ABF2-861B-8FF6-E88F8AEA3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0C60-4FE5-64EE-A586-A8467287B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8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3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this allows us to recover the cell-type spatial spatial organizational patterns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capture the mRNAs that are present at each pixel or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untargeted full transcriptome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5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D26C-E60C-C7BF-3B9A-03D4E531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8ADFF-FC96-8A9D-4486-A9F10ECE1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F9808-121D-17FD-03EC-74A0A6377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A048F-70B4-48AD-F0CE-EA03A37BB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16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7.png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customXml" Target="../ink/ink9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microsoft.com/office/2007/relationships/hdphoto" Target="../media/hdphoto12.wdp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5.png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18.png"/><Relationship Id="rId7" Type="http://schemas.microsoft.com/office/2007/relationships/hdphoto" Target="../media/hdphoto1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9.tiff"/><Relationship Id="rId5" Type="http://schemas.openxmlformats.org/officeDocument/2006/relationships/image" Target="../media/image60.tiff"/><Relationship Id="rId10" Type="http://schemas.openxmlformats.org/officeDocument/2006/relationships/image" Target="../media/image23.jpeg"/><Relationship Id="rId4" Type="http://schemas.microsoft.com/office/2007/relationships/hdphoto" Target="../media/hdphoto9.wdp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7.png"/><Relationship Id="rId7" Type="http://schemas.openxmlformats.org/officeDocument/2006/relationships/customXml" Target="../ink/ink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customXml" Target="../ink/ink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70.png"/><Relationship Id="rId7" Type="http://schemas.openxmlformats.org/officeDocument/2006/relationships/image" Target="../media/image7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62.tiff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60.tiff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9.tiff"/><Relationship Id="rId4" Type="http://schemas.microsoft.com/office/2007/relationships/hdphoto" Target="../media/hdphoto9.wdp"/><Relationship Id="rId9" Type="http://schemas.microsoft.com/office/2007/relationships/hdphoto" Target="../media/hdphoto17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75.png"/><Relationship Id="rId4" Type="http://schemas.microsoft.com/office/2007/relationships/hdphoto" Target="../media/hdphoto3.wdp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81.png"/><Relationship Id="rId4" Type="http://schemas.microsoft.com/office/2007/relationships/hdphoto" Target="../media/hdphoto1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7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microsoft.com/office/2007/relationships/hdphoto" Target="../media/hdphoto8.wdp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41DBB-C3E5-80C1-6A8B-C76A9E73E942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3101" t="13144" r="25737" b="32341"/>
          <a:stretch/>
        </p:blipFill>
        <p:spPr>
          <a:xfrm flipH="1">
            <a:off x="6199142" y="1"/>
            <a:ext cx="59928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3B4C-C6DA-8D84-952A-31340A0C7F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118" t="14371" r="27562" b="34211"/>
          <a:stretch/>
        </p:blipFill>
        <p:spPr>
          <a:xfrm>
            <a:off x="0" y="1"/>
            <a:ext cx="6199142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BEF136-B5CC-E849-5F5E-2D137182B172}"/>
              </a:ext>
            </a:extLst>
          </p:cNvPr>
          <p:cNvSpPr/>
          <p:nvPr/>
        </p:nvSpPr>
        <p:spPr>
          <a:xfrm>
            <a:off x="1100447" y="1417982"/>
            <a:ext cx="10276114" cy="430299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C6368E-28A1-C974-8234-26348CE8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776"/>
            <a:ext cx="9144000" cy="2157495"/>
          </a:xfrm>
        </p:spPr>
        <p:txBody>
          <a:bodyPr>
            <a:normAutofit/>
          </a:bodyPr>
          <a:lstStyle/>
          <a:p>
            <a:r>
              <a:rPr lang="en-US" sz="4200" b="1" dirty="0"/>
              <a:t>Deconvolving multi-cellular pixel-resolution spatial transcriptomics 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664A9D-1CDD-D1E9-913F-10D3F2AB7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9024"/>
            <a:ext cx="9144000" cy="195942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Associate Professor</a:t>
            </a:r>
            <a:endParaRPr lang="en-US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JEFworks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  <a:endParaRPr lang="en-US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  <a:endParaRPr lang="en-US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  <a:endParaRPr lang="en-US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2C03D2-8726-E990-F3C4-FABE16415EBE}"/>
                  </a:ext>
                </a:extLst>
              </p14:cNvPr>
              <p14:cNvContentPartPr/>
              <p14:nvPr/>
            </p14:nvContentPartPr>
            <p14:xfrm>
              <a:off x="5129280" y="5538600"/>
              <a:ext cx="2491200" cy="483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2C03D2-8726-E990-F3C4-FABE16415E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3080" y="5522400"/>
                <a:ext cx="2523600" cy="5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05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F749C-1EA6-DD19-345B-2315118B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6AA75C-2B8C-7842-30DE-F6DD4BD9B10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24814-B951-7494-0278-D2874A7D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77961C-5253-BCBE-8877-2A25FDA9D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53A42-54EA-6CDF-BC00-747F3AD8C7B6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289249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C8B66-9DC4-D3B5-8751-AFDE9C8E4E5E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33079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7364A2-481D-75A3-1E95-6B104B97C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5237" t="11653" b="16672"/>
          <a:stretch/>
        </p:blipFill>
        <p:spPr>
          <a:xfrm>
            <a:off x="6991734" y="1262270"/>
            <a:ext cx="3737379" cy="3461580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7D311-E5E7-5C74-65DD-EE31C96C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712" y="4869206"/>
            <a:ext cx="3427329" cy="138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C5E04-7336-365F-FC2E-9701CA9FA60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A59977-45C6-0535-5296-2789A2F01B7C}"/>
                  </a:ext>
                </a:extLst>
              </p14:cNvPr>
              <p14:cNvContentPartPr/>
              <p14:nvPr/>
            </p14:nvContentPartPr>
            <p14:xfrm>
              <a:off x="6060600" y="1001880"/>
              <a:ext cx="4453200" cy="508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A59977-45C6-0535-5296-2789A2F01B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4400" y="985680"/>
                <a:ext cx="4485600" cy="51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88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58A7E-3785-6B57-37FA-568843D03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32806-BB40-540B-4A74-355418293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E48A5-878F-3F14-C738-72FC9E1D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59" y="4896972"/>
            <a:ext cx="1846157" cy="1470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9F27A-32B6-0F4F-40C6-8DB55352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3467" r="29980"/>
          <a:stretch/>
        </p:blipFill>
        <p:spPr>
          <a:xfrm>
            <a:off x="7028309" y="1225694"/>
            <a:ext cx="3321445" cy="3661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0AD8D-8412-0A84-CE9B-0BE9860C86F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2E6032-0BCE-C130-C428-26B5D5F5176C}"/>
                  </a:ext>
                </a:extLst>
              </p14:cNvPr>
              <p14:cNvContentPartPr/>
              <p14:nvPr/>
            </p14:nvContentPartPr>
            <p14:xfrm>
              <a:off x="6123960" y="945360"/>
              <a:ext cx="5553720" cy="502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2E6032-0BCE-C130-C428-26B5D5F517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07760" y="929160"/>
                <a:ext cx="5586120" cy="50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2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55F8B-25CB-E627-BCB5-8657DDA3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81995-62D5-372E-692D-8AFB1BD89F53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D2714F-8F9A-1A28-8E90-99B74C3BCEDE}"/>
                  </a:ext>
                </a:extLst>
              </p14:cNvPr>
              <p14:cNvContentPartPr/>
              <p14:nvPr/>
            </p14:nvContentPartPr>
            <p14:xfrm>
              <a:off x="3963960" y="2532600"/>
              <a:ext cx="2982960" cy="266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D2714F-8F9A-1A28-8E90-99B74C3BCE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7760" y="2516400"/>
                <a:ext cx="3015360" cy="269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98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79957-39AC-511C-706C-461609E93150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52657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9946AF-B699-1281-D13E-D47F08E54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5B4D1-F1FD-B3F3-B0F0-8F6B6BA7C6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8" b="3350"/>
          <a:stretch/>
        </p:blipFill>
        <p:spPr>
          <a:xfrm>
            <a:off x="7579840" y="1348870"/>
            <a:ext cx="4422939" cy="443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9AF0B-F522-B52D-38B4-5458CC976AE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6AEA68-CB3E-88C8-E00A-BA5C54147C04}"/>
                  </a:ext>
                </a:extLst>
              </p14:cNvPr>
              <p14:cNvContentPartPr/>
              <p14:nvPr/>
            </p14:nvContentPartPr>
            <p14:xfrm>
              <a:off x="7676280" y="1100520"/>
              <a:ext cx="1778760" cy="592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6AEA68-CB3E-88C8-E00A-BA5C54147C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0080" y="1084320"/>
                <a:ext cx="1811160" cy="62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00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B908-B31E-D336-3F85-8DE639BC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9CAA6-66A1-0F70-4A90-99906BE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548E3-C132-8241-1742-0BF841E6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469B71-8DAF-003B-C474-2489312BE52B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419AB7-A766-69E3-7E91-936975E69AFC}"/>
                  </a:ext>
                </a:extLst>
              </p14:cNvPr>
              <p14:cNvContentPartPr/>
              <p14:nvPr/>
            </p14:nvContentPartPr>
            <p14:xfrm>
              <a:off x="3315960" y="1650240"/>
              <a:ext cx="7218720" cy="485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419AB7-A766-69E3-7E91-936975E69A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9760" y="1634040"/>
                <a:ext cx="7251120" cy="488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75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AF0F-63A9-C127-77A1-05592455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6305-E370-A415-E020-B4099BE1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CDAE-9603-3DA7-6EDA-5184BBE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38660-4623-556A-A6C5-BEEDA6D8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86" y="2599004"/>
            <a:ext cx="3788334" cy="309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4F2AB-FF3F-A5BD-CA42-B6CEEAEF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90587-6998-3E66-89C4-BE81B9FF0996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DA64AB-4149-D971-1E81-91164892B351}"/>
                  </a:ext>
                </a:extLst>
              </p14:cNvPr>
              <p14:cNvContentPartPr/>
              <p14:nvPr/>
            </p14:nvContentPartPr>
            <p14:xfrm>
              <a:off x="8685360" y="1559160"/>
              <a:ext cx="2589840" cy="4335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DA64AB-4149-D971-1E81-91164892B3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9160" y="1542960"/>
                <a:ext cx="2622240" cy="43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86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DACB-74FA-1F26-B19F-86A22D9D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“deconvolution”?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7195-1157-4F54-8A9D-12626714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 signal processing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464FA8-27F2-609B-559E-8E9F5BE05D8A}"/>
                  </a:ext>
                </a:extLst>
              </p14:cNvPr>
              <p14:cNvContentPartPr/>
              <p14:nvPr/>
            </p14:nvContentPartPr>
            <p14:xfrm>
              <a:off x="2843280" y="1326240"/>
              <a:ext cx="7140600" cy="4904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464FA8-27F2-609B-559E-8E9F5BE05D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080" y="1310040"/>
                <a:ext cx="7173000" cy="49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15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D42C9-2F15-9054-C699-96DD016C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20423"/>
          <a:stretch/>
        </p:blipFill>
        <p:spPr>
          <a:xfrm>
            <a:off x="5895833" y="2448690"/>
            <a:ext cx="5583153" cy="196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35421-A8AE-476F-0D34-FDF8C95F71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39579-4038-DA2D-8412-40C01324A79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F877-56A0-5F4A-E386-A7E090957CCD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ST/Visium: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3F247B-0D8C-8794-713D-39EF7E3C9E36}"/>
                  </a:ext>
                </a:extLst>
              </p14:cNvPr>
              <p14:cNvContentPartPr/>
              <p14:nvPr/>
            </p14:nvContentPartPr>
            <p14:xfrm>
              <a:off x="1522080" y="430200"/>
              <a:ext cx="9915480" cy="3337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3F247B-0D8C-8794-713D-39EF7E3C9E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5880" y="414000"/>
                <a:ext cx="9947880" cy="33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448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F634-34B7-B5D0-1947-161D23B6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2DDB-B988-9E12-4C7B-2EED053C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“reference-based deconvolution”?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0443B2-3C4D-D915-71A2-E2FF0B32A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937111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9B3BD2-B826-3C70-6EAC-69F2BD40BB17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5E2F19-076F-909A-9D08-62D32947980A}"/>
                  </a:ext>
                </a:extLst>
              </p14:cNvPr>
              <p14:cNvContentPartPr/>
              <p14:nvPr/>
            </p14:nvContentPartPr>
            <p14:xfrm>
              <a:off x="3033720" y="1276920"/>
              <a:ext cx="6922080" cy="528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5E2F19-076F-909A-9D08-62D3294798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7520" y="1260720"/>
                <a:ext cx="6954480" cy="53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41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5303E-C85A-97FB-0CEF-26A172B1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284D-9497-69FA-707D-CF5AFBD7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problem with reference-based deconvolution? Let’s explore using a simulated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9F51E-25C5-227D-0860-3FA1EE945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3782" b="38297"/>
          <a:stretch/>
        </p:blipFill>
        <p:spPr>
          <a:xfrm>
            <a:off x="2670573" y="2111105"/>
            <a:ext cx="6850854" cy="411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E4742-18D8-C36C-0A6E-4227EE61385C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CEC19F-0165-B027-B827-FFC2B9E68A42}"/>
                  </a:ext>
                </a:extLst>
              </p14:cNvPr>
              <p14:cNvContentPartPr/>
              <p14:nvPr/>
            </p14:nvContentPartPr>
            <p14:xfrm>
              <a:off x="3396600" y="1354320"/>
              <a:ext cx="2071800" cy="88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CEC19F-0165-B027-B827-FFC2B9E68A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0400" y="1338120"/>
                <a:ext cx="2104200" cy="9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95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214CD-EFDF-CD6E-FE60-DD374F5D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6E47-2909-DD7C-C3AB-7E4CED8D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Performance of reference-based deconvolution of cell-type proportions depends on quality of reference transcriptomic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3AD6B-FEFE-0E7E-7041-F8AFBD72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1703"/>
          <a:stretch/>
        </p:blipFill>
        <p:spPr>
          <a:xfrm>
            <a:off x="838200" y="2898507"/>
            <a:ext cx="10964405" cy="3112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4A44B-869B-DD83-AF0C-40F11C2D7A4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DB0DEB-8728-8C57-5BE1-0D252434C922}"/>
                  </a:ext>
                </a:extLst>
              </p14:cNvPr>
              <p14:cNvContentPartPr/>
              <p14:nvPr/>
            </p14:nvContentPartPr>
            <p14:xfrm>
              <a:off x="532440" y="3287520"/>
              <a:ext cx="6100200" cy="3288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DB0DEB-8728-8C57-5BE1-0D252434C9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240" y="3271320"/>
                <a:ext cx="6132600" cy="332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25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4AB9-2FA5-7673-468E-9669447E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D54-638C-E5F7-6C50-F1F8ED33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“reference-free deconvolution”?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0012050-48C5-C910-F93D-35BB8CCA2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676508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Observed1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7C7F-1E24-11E4-E7D1-0848824D88F1}"/>
              </a:ext>
            </a:extLst>
          </p:cNvPr>
          <p:cNvSpPr txBox="1"/>
          <p:nvPr/>
        </p:nvSpPr>
        <p:spPr>
          <a:xfrm>
            <a:off x="9738996" y="238157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668BD-1FF2-7DA3-0655-8736ABB9BF51}"/>
              </a:ext>
            </a:extLst>
          </p:cNvPr>
          <p:cNvSpPr txBox="1"/>
          <p:nvPr/>
        </p:nvSpPr>
        <p:spPr>
          <a:xfrm>
            <a:off x="1977595" y="3953204"/>
            <a:ext cx="8509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I tell you there are 2 cell-types, what is the most likely </a:t>
            </a:r>
          </a:p>
          <a:p>
            <a:r>
              <a:rPr lang="en-US" sz="2800" b="1" dirty="0"/>
              <a:t>- gene expression profile of these cell-types?</a:t>
            </a:r>
          </a:p>
          <a:p>
            <a:r>
              <a:rPr lang="en-US" sz="2800" b="1" dirty="0"/>
              <a:t>- cell-type proportions in each observed spot?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3C6079-CF00-1CC4-C948-1F096C212FAF}"/>
                  </a:ext>
                </a:extLst>
              </p14:cNvPr>
              <p14:cNvContentPartPr/>
              <p14:nvPr/>
            </p14:nvContentPartPr>
            <p14:xfrm>
              <a:off x="3756600" y="1404000"/>
              <a:ext cx="6396840" cy="262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3C6079-CF00-1CC4-C948-1F096C212F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0400" y="1387800"/>
                <a:ext cx="6429240" cy="26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04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5E161-8B00-CA34-F2A4-A629A1E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17A11-DB4D-CB0D-853C-9592C1C8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964" y="2281990"/>
            <a:ext cx="8244755" cy="406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C375D-BB0A-F30E-3C07-68C239F7FF7C}"/>
              </a:ext>
            </a:extLst>
          </p:cNvPr>
          <p:cNvSpPr txBox="1"/>
          <p:nvPr/>
        </p:nvSpPr>
        <p:spPr>
          <a:xfrm>
            <a:off x="10624626" y="1362568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Brendan Miller</a:t>
            </a:r>
          </a:p>
        </p:txBody>
      </p:sp>
      <p:pic>
        <p:nvPicPr>
          <p:cNvPr id="12" name="Picture 2" descr="Arpan Sahoo">
            <a:extLst>
              <a:ext uri="{FF2B5EF4-FFF2-40B4-BE49-F238E27FC236}">
                <a16:creationId xmlns:a16="http://schemas.microsoft.com/office/drawing/2014/main" id="{E659EB7D-D7C8-C518-6807-EF9B57FF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939" y="4576687"/>
            <a:ext cx="1081849" cy="1081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eiyang Huang">
            <a:extLst>
              <a:ext uri="{FF2B5EF4-FFF2-40B4-BE49-F238E27FC236}">
                <a16:creationId xmlns:a16="http://schemas.microsoft.com/office/drawing/2014/main" id="{244256FE-D81E-62F3-11F5-70263F84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9249" y="1738760"/>
            <a:ext cx="998115" cy="998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BE5360-CBB6-4D38-D481-F0BCAF77B7B7}"/>
              </a:ext>
            </a:extLst>
          </p:cNvPr>
          <p:cNvSpPr txBox="1"/>
          <p:nvPr/>
        </p:nvSpPr>
        <p:spPr>
          <a:xfrm>
            <a:off x="10860606" y="4194418"/>
            <a:ext cx="91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Lyla Atta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22EE7-F14D-D809-3570-A89573D2DBC1}"/>
              </a:ext>
            </a:extLst>
          </p:cNvPr>
          <p:cNvSpPr txBox="1"/>
          <p:nvPr/>
        </p:nvSpPr>
        <p:spPr>
          <a:xfrm>
            <a:off x="10746154" y="56432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Arpan Sahoo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D1095-7249-69D5-4277-0772288BD8EF}"/>
              </a:ext>
            </a:extLst>
          </p:cNvPr>
          <p:cNvSpPr txBox="1"/>
          <p:nvPr/>
        </p:nvSpPr>
        <p:spPr>
          <a:xfrm>
            <a:off x="10641220" y="2749240"/>
            <a:ext cx="142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/>
              <a:t>Feiyang</a:t>
            </a:r>
            <a:r>
              <a:rPr lang="en-US" sz="1600" b="1"/>
              <a:t> Huang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BFB59B-1854-1C2E-83F9-2E4BC8D4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4993" cy="1325563"/>
          </a:xfrm>
        </p:spPr>
        <p:txBody>
          <a:bodyPr>
            <a:noAutofit/>
          </a:bodyPr>
          <a:lstStyle/>
          <a:p>
            <a:r>
              <a:rPr lang="en-US" sz="3200"/>
              <a:t>We developed STdeconvolve to recover cell-type-specific gene expression and proportions within multi-cellular pixels without reliance on external single-cell 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8FE3C-BD97-BD56-67B7-FDA9CE410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571" y="1849066"/>
            <a:ext cx="785380" cy="909707"/>
          </a:xfrm>
          <a:prstGeom prst="rect">
            <a:avLst/>
          </a:prstGeom>
        </p:spPr>
      </p:pic>
      <p:pic>
        <p:nvPicPr>
          <p:cNvPr id="16" name="Picture 2" descr="Brendan Miller">
            <a:extLst>
              <a:ext uri="{FF2B5EF4-FFF2-40B4-BE49-F238E27FC236}">
                <a16:creationId xmlns:a16="http://schemas.microsoft.com/office/drawing/2014/main" id="{9C78DD7D-4F0B-D3DE-61B9-27E5465D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92" y="365125"/>
            <a:ext cx="1010716" cy="1010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yla Atta">
            <a:extLst>
              <a:ext uri="{FF2B5EF4-FFF2-40B4-BE49-F238E27FC236}">
                <a16:creationId xmlns:a16="http://schemas.microsoft.com/office/drawing/2014/main" id="{3847D007-7E85-E41D-FC16-ED081C6CA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802675" y="3165253"/>
            <a:ext cx="1052539" cy="10525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6E01E-343E-6B07-BFA4-4021CC0E768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351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2799D7-4869-7264-F7DB-2479C81B39B4}"/>
              </a:ext>
            </a:extLst>
          </p:cNvPr>
          <p:cNvGrpSpPr/>
          <p:nvPr/>
        </p:nvGrpSpPr>
        <p:grpSpPr>
          <a:xfrm>
            <a:off x="1941787" y="-1137514"/>
            <a:ext cx="7929012" cy="7630389"/>
            <a:chOff x="2664373" y="185081"/>
            <a:chExt cx="6069724" cy="5841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241F6A-E84F-8D80-0951-55F4AF947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25901" t="24150" r="29545"/>
            <a:stretch/>
          </p:blipFill>
          <p:spPr>
            <a:xfrm>
              <a:off x="3135295" y="1328081"/>
              <a:ext cx="5598802" cy="46981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E1347-AFAA-524E-F4FC-3756067724B0}"/>
                </a:ext>
              </a:extLst>
            </p:cNvPr>
            <p:cNvSpPr/>
            <p:nvPr/>
          </p:nvSpPr>
          <p:spPr>
            <a:xfrm>
              <a:off x="2664373" y="1040524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71517E-B68E-6E21-02D5-0A319975F145}"/>
                </a:ext>
              </a:extLst>
            </p:cNvPr>
            <p:cNvSpPr/>
            <p:nvPr/>
          </p:nvSpPr>
          <p:spPr>
            <a:xfrm>
              <a:off x="5261450" y="185081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EA21CDC-C2C1-9D35-ABCD-FAD79E78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86055-382B-08C7-14FF-87A142540E5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960173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F977DE-42E9-AB45-8181-6BEFD5662107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A7406-BA9E-3541-BA03-AABA94F85480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1281B-4829-A840-980D-B7F42B673754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AB69C8-94F5-5E42-B9FD-082A90241025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CF3FB-8D95-E046-8539-6BB69487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7BE0A7-545F-304A-92D4-DDD4FB1EF7E1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3E20AB-3B7A-D444-8D8A-43E83A6BBEF8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2064F0-DC15-3F40-BA32-19A148E3A2EB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6AA271-EEF9-BA4C-A12E-C947FBC07B8B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785FC6-C11E-B943-B501-D128C7580955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856A8-F3BA-5049-856E-9AC17F74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95DD0-8A63-C049-A6B7-B8220D1EF83F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714BF6-B49A-CC4F-8472-4264D1947B26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EDB69-F413-FD46-B366-91929DFF440A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7664D03-BA6A-7941-9ACE-C92260EA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628AC-8666-2F9D-6F9C-C6C7A2502C7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762832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78E5-85B8-E451-91A0-70917D2A3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0CFB50-142F-2EA2-C9BA-B8428D2D3F90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0186C-7FD4-C4AD-92AB-ED82FD3BC183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7388B-F39E-ECD2-FBBD-6E7DEA6AD856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F5D1E7-2F82-9B74-6986-17445CC7454C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49136E-3CEB-62AC-12E2-6D287B91F593}"/>
              </a:ext>
            </a:extLst>
          </p:cNvPr>
          <p:cNvGrpSpPr/>
          <p:nvPr/>
        </p:nvGrpSpPr>
        <p:grpSpPr>
          <a:xfrm>
            <a:off x="8989020" y="2861099"/>
            <a:ext cx="1640906" cy="1307814"/>
            <a:chOff x="8864842" y="2575508"/>
            <a:chExt cx="1640906" cy="13078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026453-9EDA-9F1C-5672-77B94FC54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7893" y="3596400"/>
              <a:ext cx="250767" cy="28692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E299E3-DE6D-B957-3C48-6E7E99F99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64842" y="3571340"/>
              <a:ext cx="971893" cy="2869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631AAB-D59D-1B24-2D05-67FA0680F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4756" y="3599396"/>
              <a:ext cx="250768" cy="2588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E60BBF-6C25-DF5C-335C-472390E2658C}"/>
                </a:ext>
              </a:extLst>
            </p:cNvPr>
            <p:cNvSpPr/>
            <p:nvPr/>
          </p:nvSpPr>
          <p:spPr>
            <a:xfrm>
              <a:off x="9604209" y="2723255"/>
              <a:ext cx="132715" cy="805721"/>
            </a:xfrm>
            <a:prstGeom prst="rect">
              <a:avLst/>
            </a:prstGeom>
            <a:solidFill>
              <a:srgbClr val="744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801344-A4FC-8F32-0118-1F3E55E5EC59}"/>
                </a:ext>
              </a:extLst>
            </p:cNvPr>
            <p:cNvSpPr/>
            <p:nvPr/>
          </p:nvSpPr>
          <p:spPr>
            <a:xfrm>
              <a:off x="9913622" y="3065419"/>
              <a:ext cx="132715" cy="463557"/>
            </a:xfrm>
            <a:prstGeom prst="rect">
              <a:avLst/>
            </a:prstGeom>
            <a:solidFill>
              <a:srgbClr val="4B6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F68113-CFB8-3581-7AA7-7E5D196DA2B1}"/>
                </a:ext>
              </a:extLst>
            </p:cNvPr>
            <p:cNvSpPr/>
            <p:nvPr/>
          </p:nvSpPr>
          <p:spPr>
            <a:xfrm>
              <a:off x="10239476" y="3270110"/>
              <a:ext cx="132715" cy="258866"/>
            </a:xfrm>
            <a:prstGeom prst="rect">
              <a:avLst/>
            </a:prstGeom>
            <a:solidFill>
              <a:srgbClr val="C48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094D3EB-1DDA-50A6-DDBC-A37CAA195333}"/>
                </a:ext>
              </a:extLst>
            </p:cNvPr>
            <p:cNvSpPr/>
            <p:nvPr/>
          </p:nvSpPr>
          <p:spPr>
            <a:xfrm>
              <a:off x="9480187" y="2575508"/>
              <a:ext cx="1025561" cy="9534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E75FA6-02AA-CDFC-F193-3A930BC65D6C}"/>
              </a:ext>
            </a:extLst>
          </p:cNvPr>
          <p:cNvCxnSpPr>
            <a:cxnSpLocks/>
          </p:cNvCxnSpPr>
          <p:nvPr/>
        </p:nvCxnSpPr>
        <p:spPr>
          <a:xfrm>
            <a:off x="8546475" y="3258012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DBC7813-3DE1-4CD0-9353-9F4DDF7AA1E1}"/>
              </a:ext>
            </a:extLst>
          </p:cNvPr>
          <p:cNvSpPr txBox="1"/>
          <p:nvPr/>
        </p:nvSpPr>
        <p:spPr>
          <a:xfrm>
            <a:off x="10643366" y="4884537"/>
            <a:ext cx="145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cell-types are distributions </a:t>
            </a:r>
          </a:p>
          <a:p>
            <a:r>
              <a:rPr lang="en-US" sz="1600"/>
              <a:t>over genes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16FB1B-6C35-9AF5-BED5-B8B4739B71F2}"/>
              </a:ext>
            </a:extLst>
          </p:cNvPr>
          <p:cNvSpPr txBox="1"/>
          <p:nvPr/>
        </p:nvSpPr>
        <p:spPr>
          <a:xfrm>
            <a:off x="6801325" y="1779910"/>
            <a:ext cx="488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Use gene frequencies to infer the latent cell-types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3CF0AD-B151-C302-8D6A-A959D3F913E8}"/>
              </a:ext>
            </a:extLst>
          </p:cNvPr>
          <p:cNvCxnSpPr/>
          <p:nvPr/>
        </p:nvCxnSpPr>
        <p:spPr>
          <a:xfrm>
            <a:off x="10117145" y="4295498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B04719-3952-194A-0387-E7BC306556FF}"/>
              </a:ext>
            </a:extLst>
          </p:cNvPr>
          <p:cNvCxnSpPr>
            <a:cxnSpLocks/>
          </p:cNvCxnSpPr>
          <p:nvPr/>
        </p:nvCxnSpPr>
        <p:spPr>
          <a:xfrm flipV="1">
            <a:off x="6225944" y="2205142"/>
            <a:ext cx="0" cy="404277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A3D220-13E0-D0CC-8F77-4253705A1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950C0-2A92-381B-DE1E-CF877FFCA07F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830CAA-8A15-0CF6-C313-551FF4263B59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3FF631-8272-478A-5A08-3287FCC96193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9E46F6-E52D-A53A-1A4B-903D4805B7EF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903173-DCD9-287A-01F7-7A656C6635F1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56802E-990E-973A-5019-E51CFAC5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034" y="4819192"/>
            <a:ext cx="1651332" cy="115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E6721-12A5-172A-D9D4-345AFFA79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747582-B0D3-0480-2F57-71A9AE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48" y="2307254"/>
            <a:ext cx="1438152" cy="1741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1A64D0-5980-6DA6-8AE8-D240E9898394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E3CF83-DF90-26F8-6B90-9CACAFBEE271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EAD6E2-9F71-A840-8E99-EEA3C5DB6E78}"/>
              </a:ext>
            </a:extLst>
          </p:cNvPr>
          <p:cNvSpPr txBox="1"/>
          <p:nvPr/>
        </p:nvSpPr>
        <p:spPr>
          <a:xfrm>
            <a:off x="6752054" y="4000392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pixel has</a:t>
            </a:r>
          </a:p>
          <a:p>
            <a:pPr algn="ctr"/>
            <a:r>
              <a:rPr lang="en-US" sz="1600"/>
              <a:t>gene counts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B244D8-D724-6891-FF23-8AC491CE0BEC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D4247A-B48C-9951-264F-04F31D1993F0}"/>
              </a:ext>
            </a:extLst>
          </p:cNvPr>
          <p:cNvSpPr txBox="1"/>
          <p:nvPr/>
        </p:nvSpPr>
        <p:spPr>
          <a:xfrm>
            <a:off x="9048858" y="2303797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Pixels are </a:t>
            </a:r>
            <a:br>
              <a:rPr lang="en-US" sz="1600"/>
            </a:br>
            <a:r>
              <a:rPr lang="en-US" sz="1600"/>
              <a:t>mixtures of cell-types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002FEC1-1F71-122C-E446-3BEC942D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BE89E-33D4-43BE-21EF-2DB0EC745F0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31014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EAA215-70EB-E444-C70C-4C58BDB82204}"/>
              </a:ext>
            </a:extLst>
          </p:cNvPr>
          <p:cNvGrpSpPr/>
          <p:nvPr/>
        </p:nvGrpSpPr>
        <p:grpSpPr>
          <a:xfrm>
            <a:off x="5270230" y="2116961"/>
            <a:ext cx="2097582" cy="2097583"/>
            <a:chOff x="6580699" y="2489148"/>
            <a:chExt cx="1243794" cy="12437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04EC10-A486-E30A-F6C4-0FC25EECC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FBCC2-3CDF-9D92-7A4A-610101C83B15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114" y="2292780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024" y="2150840"/>
            <a:ext cx="1994525" cy="202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C786-4E3A-94C5-16E5-763076D965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9289783" y="4180667"/>
            <a:ext cx="1573597" cy="1497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F91C3-E378-2CB4-CE46-40BAC379DE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537" r="-5964"/>
          <a:stretch/>
        </p:blipFill>
        <p:spPr>
          <a:xfrm>
            <a:off x="9458885" y="653370"/>
            <a:ext cx="1573597" cy="1497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20DCF-27BB-CC87-97A1-5BA5F108C4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7" name="Picture 16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CF2F807F-168A-58DB-C458-42276CBB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669B2-A8C7-BDC2-044A-9B8DF399D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620" y="4501734"/>
            <a:ext cx="1790899" cy="1426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59236-2D28-77E9-6A8F-686AED33A95F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8437-6F8C-72EF-E44C-9FD56489926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011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CFC4D2-D29E-0E5E-B7AE-924972FDF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2" name="Picture 11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EF9B136B-B154-5178-E103-740D5680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E76C61-416B-D0DD-A0E8-1DB15866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96" y="4326023"/>
            <a:ext cx="3427329" cy="184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1BEE4-D3DA-5CD6-4215-FE6E25941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2" t="8433" r="9114" b="5605"/>
          <a:stretch/>
        </p:blipFill>
        <p:spPr>
          <a:xfrm>
            <a:off x="4631175" y="818878"/>
            <a:ext cx="3253626" cy="3275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7DAA68-5B85-E438-EACC-3B795BE34446}"/>
              </a:ext>
            </a:extLst>
          </p:cNvPr>
          <p:cNvSpPr txBox="1"/>
          <p:nvPr/>
        </p:nvSpPr>
        <p:spPr>
          <a:xfrm>
            <a:off x="5687746" y="357213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Clustering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956780-C12D-41C6-18A0-4ABBC775C0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72" r="27423"/>
          <a:stretch/>
        </p:blipFill>
        <p:spPr>
          <a:xfrm>
            <a:off x="8076876" y="655099"/>
            <a:ext cx="3615391" cy="3683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CE60AE-360D-4C32-CAB9-AD31E412DBD3}"/>
              </a:ext>
            </a:extLst>
          </p:cNvPr>
          <p:cNvSpPr txBox="1"/>
          <p:nvPr/>
        </p:nvSpPr>
        <p:spPr>
          <a:xfrm>
            <a:off x="8913472" y="368788"/>
            <a:ext cx="19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STdeconvolve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ADB8C-D2E3-1453-1BA9-022E9800C850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B5BB-5F48-B4EF-F6AB-7FE7C79F26E3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4008C6-ACCD-337A-7ACC-4B1F2BEBD774}"/>
                  </a:ext>
                </a:extLst>
              </p14:cNvPr>
              <p14:cNvContentPartPr/>
              <p14:nvPr/>
            </p14:nvContentPartPr>
            <p14:xfrm>
              <a:off x="8360640" y="4261320"/>
              <a:ext cx="1545840" cy="1288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4008C6-ACCD-337A-7ACC-4B1F2BEBD7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44440" y="4245120"/>
                <a:ext cx="1578240" cy="13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28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C004-3EC5-1F5F-3EB3-EC934FE1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3" y="1777607"/>
            <a:ext cx="3330541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CBAA6-F814-230D-CEED-2695D87E1785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7225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B034F-18DF-D7DF-3647-9C539A38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44F8-624C-1550-FAC9-1BBD7A6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Deconvolution correctly resolved cell-type proportion mixtures and further provides correct cell-type-specific gene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2440A-5755-6FED-6CF7-3CFCC8BA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B0660-9ACC-4EB7-393C-29E24CA5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221F3-F29F-8B94-2524-0BBB14B0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040" y="1842770"/>
            <a:ext cx="2710786" cy="4237990"/>
          </a:xfrm>
          <a:prstGeom prst="rect">
            <a:avLst/>
          </a:prstGeom>
        </p:spPr>
      </p:pic>
      <p:pic>
        <p:nvPicPr>
          <p:cNvPr id="11" name="Picture 10" descr="A screen shot of a cell type&#10;&#10;Description automatically generated">
            <a:extLst>
              <a:ext uri="{FF2B5EF4-FFF2-40B4-BE49-F238E27FC236}">
                <a16:creationId xmlns:a16="http://schemas.microsoft.com/office/drawing/2014/main" id="{C1F18A5B-FE99-B72F-40FC-14FB0146A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590" y="2094865"/>
            <a:ext cx="1752600" cy="1752600"/>
          </a:xfrm>
          <a:prstGeom prst="rect">
            <a:avLst/>
          </a:prstGeom>
        </p:spPr>
      </p:pic>
      <p:pic>
        <p:nvPicPr>
          <p:cNvPr id="13" name="Picture 12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5C325FF8-01A3-16A9-834E-3537067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23" y="4100536"/>
            <a:ext cx="1638300" cy="187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44A270-46D9-612C-3BF1-E6649472F321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73220E-9693-4D71-6D59-799EF61F6064}"/>
                  </a:ext>
                </a:extLst>
              </p14:cNvPr>
              <p14:cNvContentPartPr/>
              <p14:nvPr/>
            </p14:nvContentPartPr>
            <p14:xfrm>
              <a:off x="9560160" y="5058720"/>
              <a:ext cx="1334160" cy="105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73220E-9693-4D71-6D59-799EF61F60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3960" y="5042520"/>
                <a:ext cx="136656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6BB90A-BD45-BF04-269E-664912FC8331}"/>
                  </a:ext>
                </a:extLst>
              </p14:cNvPr>
              <p14:cNvContentPartPr/>
              <p14:nvPr/>
            </p14:nvContentPartPr>
            <p14:xfrm>
              <a:off x="9778320" y="2257560"/>
              <a:ext cx="1299240" cy="3401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6BB90A-BD45-BF04-269E-664912FC83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62120" y="2241360"/>
                <a:ext cx="1331640" cy="34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20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E6CF-B436-2E1D-3EDD-0E654D2E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076E-6ABE-2614-5B41-2543881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Reference-free deconvolution means we can recover gene signatures not found in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EA01D-0130-1516-6DC0-043CD28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118"/>
            <a:ext cx="1882698" cy="405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C093B-59B6-CF18-735A-1AB7C086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1" y="2042112"/>
            <a:ext cx="4512321" cy="4386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39780-C3EB-83D8-B083-D7D2775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35" y="3985616"/>
            <a:ext cx="3084965" cy="237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85919-5052-AA6E-ED57-BD4DC4A5C5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8867995" y="2033065"/>
            <a:ext cx="1886642" cy="1795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53D1DD-3B1B-1F4A-3910-F7303EB48077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C4F69-3113-0C44-A37B-4AB3CD314B68}"/>
                  </a:ext>
                </a:extLst>
              </p14:cNvPr>
              <p14:cNvContentPartPr/>
              <p14:nvPr/>
            </p14:nvContentPartPr>
            <p14:xfrm>
              <a:off x="4296960" y="3344040"/>
              <a:ext cx="2286360" cy="8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C4F69-3113-0C44-A37B-4AB3CD314B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0760" y="3327840"/>
                <a:ext cx="23187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5FEBAB-7B09-43A4-8239-5CBB2461BC35}"/>
                  </a:ext>
                </a:extLst>
              </p14:cNvPr>
              <p14:cNvContentPartPr/>
              <p14:nvPr/>
            </p14:nvContentPartPr>
            <p14:xfrm>
              <a:off x="4070880" y="3576600"/>
              <a:ext cx="7810920" cy="2498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5FEBAB-7B09-43A4-8239-5CBB2461BC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4680" y="3560400"/>
                <a:ext cx="7843320" cy="25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498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3DDC-13F5-46BF-EC1F-04250D00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the optimal number of cell-types to deconvolve K?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9D03A5D-56FF-08D3-7ADE-EAFB0603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1956540"/>
            <a:ext cx="6543040" cy="43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7879C6-1D0A-7340-141D-73449FE9F980}"/>
                  </a:ext>
                </a:extLst>
              </p14:cNvPr>
              <p14:cNvContentPartPr/>
              <p14:nvPr/>
            </p14:nvContentPartPr>
            <p14:xfrm>
              <a:off x="8897040" y="2645640"/>
              <a:ext cx="2991960" cy="2914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7879C6-1D0A-7340-141D-73449FE9F9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80840" y="2629440"/>
                <a:ext cx="3024360" cy="29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95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C23E4-DA08-2BDA-40D1-AB609B289C5A}"/>
              </a:ext>
            </a:extLst>
          </p:cNvPr>
          <p:cNvGrpSpPr/>
          <p:nvPr/>
        </p:nvGrpSpPr>
        <p:grpSpPr>
          <a:xfrm>
            <a:off x="5944006" y="2358394"/>
            <a:ext cx="2097582" cy="2097583"/>
            <a:chOff x="6580699" y="2489148"/>
            <a:chExt cx="1243794" cy="12437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B6633-55F9-5A20-07C6-046A78A43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A15985-27DC-CDF5-7E34-87D499D3234A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285" y="2528313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1195" y="2386373"/>
            <a:ext cx="1994525" cy="202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9D91D-46B2-E97B-641B-B5FEC7216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833" y="954048"/>
            <a:ext cx="1790899" cy="1426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2D907-74F0-B61A-78DE-5E7D81B49E0A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p:pic>
        <p:nvPicPr>
          <p:cNvPr id="3" name="Picture 2" descr="A screen shot of a cell type&#10;&#10;Description automatically generated">
            <a:extLst>
              <a:ext uri="{FF2B5EF4-FFF2-40B4-BE49-F238E27FC236}">
                <a16:creationId xmlns:a16="http://schemas.microsoft.com/office/drawing/2014/main" id="{E770C3CE-9D2A-E43D-A9E4-B88537195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285" y="708209"/>
            <a:ext cx="1752600" cy="1752600"/>
          </a:xfrm>
          <a:prstGeom prst="rect">
            <a:avLst/>
          </a:prstGeom>
        </p:spPr>
      </p:pic>
      <p:pic>
        <p:nvPicPr>
          <p:cNvPr id="5" name="Picture 4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D226FAFF-9530-8161-CAE0-BED3E3BDBF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8777" y="4350432"/>
            <a:ext cx="1638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132B85-19BE-35CF-8BCA-A2FA75F0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9061F-800F-6F54-2641-EA9A6BE8E8C7}"/>
              </a:ext>
            </a:extLst>
          </p:cNvPr>
          <p:cNvSpPr txBox="1"/>
          <p:nvPr/>
        </p:nvSpPr>
        <p:spPr>
          <a:xfrm>
            <a:off x="6549960" y="1580889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46CFF-62B0-AFC4-A825-62EB2775F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2866" t="8943" r="4368" b="53540"/>
          <a:stretch/>
        </p:blipFill>
        <p:spPr>
          <a:xfrm>
            <a:off x="5895833" y="2209800"/>
            <a:ext cx="2743201" cy="3187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731002-5A04-56D6-9278-39267EBA6A9E}"/>
              </a:ext>
            </a:extLst>
          </p:cNvPr>
          <p:cNvSpPr txBox="1"/>
          <p:nvPr/>
        </p:nvSpPr>
        <p:spPr>
          <a:xfrm>
            <a:off x="9291647" y="1580890"/>
            <a:ext cx="1873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err="1"/>
              <a:t>STdeconvolve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87B5A-7F36-77DE-21A6-4C6222EFA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1" t="8943" r="52663" b="53540"/>
          <a:stretch/>
        </p:blipFill>
        <p:spPr>
          <a:xfrm>
            <a:off x="8972665" y="2219926"/>
            <a:ext cx="2743201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D402E-17BC-059A-C410-3EE3B2F3D91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DBD50A-0001-5336-1971-4B73B5992651}"/>
                  </a:ext>
                </a:extLst>
              </p14:cNvPr>
              <p14:cNvContentPartPr/>
              <p14:nvPr/>
            </p14:nvContentPartPr>
            <p14:xfrm>
              <a:off x="7083720" y="953280"/>
              <a:ext cx="3627000" cy="2807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DBD50A-0001-5336-1971-4B73B59926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7520" y="937080"/>
                <a:ext cx="3659400" cy="28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1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A272-3890-A755-5C8C-24CF6839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Hands-on component: Visualizing results from </a:t>
            </a:r>
            <a:r>
              <a:rPr lang="en-US" sz="3200" b="1" dirty="0" err="1"/>
              <a:t>STdeconvolve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1200" b="1" dirty="0"/>
              <a:t>require(</a:t>
            </a:r>
            <a:r>
              <a:rPr lang="en-US" sz="1200" b="1" dirty="0">
                <a:effectLst/>
              </a:rPr>
              <a:t>remotes</a:t>
            </a:r>
            <a:r>
              <a:rPr lang="en-US" sz="1200" b="1" dirty="0"/>
              <a:t>) </a:t>
            </a:r>
            <a:br>
              <a:rPr lang="en-US" sz="1200" b="1" dirty="0">
                <a:effectLst/>
              </a:rPr>
            </a:br>
            <a:r>
              <a:rPr lang="en-US" sz="1200" b="1" dirty="0">
                <a:effectLst/>
              </a:rPr>
              <a:t>remotes::</a:t>
            </a:r>
            <a:r>
              <a:rPr lang="en-US" sz="1200" b="1" dirty="0" err="1"/>
              <a:t>install_github</a:t>
            </a:r>
            <a:r>
              <a:rPr lang="en-US" sz="1200" b="1" dirty="0"/>
              <a:t>(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 err="1">
                <a:effectLst/>
              </a:rPr>
              <a:t>JEFworks</a:t>
            </a:r>
            <a:r>
              <a:rPr lang="en-US" sz="1200" b="1" dirty="0">
                <a:effectLst/>
              </a:rPr>
              <a:t>-Lab/</a:t>
            </a:r>
            <a:r>
              <a:rPr lang="en-US" sz="1200" b="1" dirty="0" err="1">
                <a:effectLst/>
              </a:rPr>
              <a:t>STdeconvolve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/>
              <a:t>)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B15C-FC6F-8196-3785-E4E4E3BDF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636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data &lt;- </a:t>
            </a:r>
            <a:r>
              <a:rPr lang="en-US" sz="800" dirty="0" err="1">
                <a:latin typeface="Courier" pitchFamily="2" charset="0"/>
              </a:rPr>
              <a:t>read.csv</a:t>
            </a:r>
            <a:r>
              <a:rPr lang="en-US" sz="800" dirty="0">
                <a:latin typeface="Courier" pitchFamily="2" charset="0"/>
              </a:rPr>
              <a:t>('~/Desktop/genomic-data-visualization-2024/data/</a:t>
            </a:r>
            <a:r>
              <a:rPr lang="en-US" sz="800" dirty="0" err="1">
                <a:latin typeface="Courier" pitchFamily="2" charset="0"/>
              </a:rPr>
              <a:t>eevee.csv.gz</a:t>
            </a:r>
            <a:r>
              <a:rPr lang="en-US" sz="800" dirty="0">
                <a:latin typeface="Courier" pitchFamily="2" charset="0"/>
              </a:rPr>
              <a:t>', </a:t>
            </a:r>
            <a:r>
              <a:rPr lang="en-US" sz="800" dirty="0" err="1">
                <a:latin typeface="Courier" pitchFamily="2" charset="0"/>
              </a:rPr>
              <a:t>row.names</a:t>
            </a:r>
            <a:r>
              <a:rPr lang="en-US" sz="800" dirty="0">
                <a:latin typeface="Courier" pitchFamily="2" charset="0"/>
              </a:rPr>
              <a:t>=1)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head(data)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pos &lt;- data[,2:3]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colnames</a:t>
            </a:r>
            <a:r>
              <a:rPr lang="en-US" sz="800" dirty="0">
                <a:latin typeface="Courier" pitchFamily="2" charset="0"/>
              </a:rPr>
              <a:t>(pos) &lt;- c('x', 'y')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cd &lt;- data[, 4:ncol(data)]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(pos)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(cd) &lt;- </a:t>
            </a:r>
            <a:r>
              <a:rPr lang="en-US" sz="800" dirty="0" err="1">
                <a:latin typeface="Courier" pitchFamily="2" charset="0"/>
              </a:rPr>
              <a:t>data$barcode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library(STdeconvolve)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remove pixels with too few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counts &lt;- </a:t>
            </a:r>
            <a:r>
              <a:rPr lang="en-US" sz="800" dirty="0" err="1">
                <a:latin typeface="Courier" pitchFamily="2" charset="0"/>
              </a:rPr>
              <a:t>cleanCounts</a:t>
            </a:r>
            <a:r>
              <a:rPr lang="en-US" sz="800" dirty="0">
                <a:latin typeface="Courier" pitchFamily="2" charset="0"/>
              </a:rPr>
              <a:t>(t(cd), </a:t>
            </a:r>
            <a:r>
              <a:rPr lang="en-US" sz="800" dirty="0" err="1">
                <a:latin typeface="Courier" pitchFamily="2" charset="0"/>
              </a:rPr>
              <a:t>min.lib.size</a:t>
            </a:r>
            <a:r>
              <a:rPr lang="en-US" sz="800" dirty="0">
                <a:latin typeface="Courier" pitchFamily="2" charset="0"/>
              </a:rPr>
              <a:t> = 100)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feature select for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corpus &lt;- </a:t>
            </a:r>
            <a:r>
              <a:rPr lang="en-US" sz="800" dirty="0" err="1">
                <a:latin typeface="Courier" pitchFamily="2" charset="0"/>
              </a:rPr>
              <a:t>restrictCorpus</a:t>
            </a:r>
            <a:r>
              <a:rPr lang="en-US" sz="800" dirty="0">
                <a:latin typeface="Courier" pitchFamily="2" charset="0"/>
              </a:rPr>
              <a:t>(counts, </a:t>
            </a:r>
            <a:r>
              <a:rPr lang="en-US" sz="800" dirty="0" err="1">
                <a:latin typeface="Courier" pitchFamily="2" charset="0"/>
              </a:rPr>
              <a:t>removeAbove</a:t>
            </a:r>
            <a:r>
              <a:rPr lang="en-US" sz="800" dirty="0">
                <a:latin typeface="Courier" pitchFamily="2" charset="0"/>
              </a:rPr>
              <a:t>=1.0, </a:t>
            </a:r>
            <a:r>
              <a:rPr lang="en-US" sz="800" dirty="0" err="1">
                <a:latin typeface="Courier" pitchFamily="2" charset="0"/>
              </a:rPr>
              <a:t>removeBelow</a:t>
            </a:r>
            <a:r>
              <a:rPr lang="en-US" sz="800" dirty="0">
                <a:latin typeface="Courier" pitchFamily="2" charset="0"/>
              </a:rPr>
              <a:t> = 0.05)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choose optimal number of cell-types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fitLDA</a:t>
            </a:r>
            <a:r>
              <a:rPr lang="en-US" sz="800" dirty="0">
                <a:latin typeface="Courier" pitchFamily="2" charset="0"/>
              </a:rPr>
              <a:t>(t(</a:t>
            </a:r>
            <a:r>
              <a:rPr lang="en-US" sz="800" dirty="0" err="1">
                <a:latin typeface="Courier" pitchFamily="2" charset="0"/>
              </a:rPr>
              <a:t>as.matrix</a:t>
            </a:r>
            <a:r>
              <a:rPr lang="en-US" sz="800" dirty="0">
                <a:latin typeface="Courier" pitchFamily="2" charset="0"/>
              </a:rPr>
              <a:t>(corpus)), Ks = c(5))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get best model results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optimalModel</a:t>
            </a:r>
            <a:r>
              <a:rPr lang="en-US" sz="800" dirty="0">
                <a:latin typeface="Courier" pitchFamily="2" charset="0"/>
              </a:rPr>
              <a:t>(models = </a:t>
            </a: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, opt = "min")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extract deconvolved cell-type proportions (theta) and transcriptional profiles (beta)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results &lt;- </a:t>
            </a:r>
            <a:r>
              <a:rPr lang="en-US" sz="800" dirty="0" err="1">
                <a:latin typeface="Courier" pitchFamily="2" charset="0"/>
              </a:rPr>
              <a:t>getBetaTheta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perc.filt</a:t>
            </a:r>
            <a:r>
              <a:rPr lang="en-US" sz="800" dirty="0">
                <a:latin typeface="Courier" pitchFamily="2" charset="0"/>
              </a:rPr>
              <a:t> = 0.05, </a:t>
            </a:r>
            <a:r>
              <a:rPr lang="en-US" sz="800" dirty="0" err="1">
                <a:latin typeface="Courier" pitchFamily="2" charset="0"/>
              </a:rPr>
              <a:t>betaScale</a:t>
            </a:r>
            <a:r>
              <a:rPr lang="en-US" sz="800" dirty="0">
                <a:latin typeface="Courier" pitchFamily="2" charset="0"/>
              </a:rPr>
              <a:t> = 1000)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results$theta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results$beta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visualize deconvolved cell-type proportions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vizAllTopics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pos,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            r=8, </a:t>
            </a:r>
            <a:r>
              <a:rPr lang="en-US" sz="800" dirty="0" err="1">
                <a:latin typeface="Courier" pitchFamily="2" charset="0"/>
              </a:rPr>
              <a:t>lwd</a:t>
            </a:r>
            <a:r>
              <a:rPr lang="en-US" sz="800" dirty="0">
                <a:latin typeface="Courier" pitchFamily="2" charset="0"/>
              </a:rPr>
              <a:t>=0)	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save(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, pos, file="~/Desktop/genomic-data-visualization-2024/data/</a:t>
            </a:r>
            <a:r>
              <a:rPr lang="en-US" sz="800" dirty="0" err="1">
                <a:latin typeface="Courier" pitchFamily="2" charset="0"/>
              </a:rPr>
              <a:t>stdeconvolve.RData</a:t>
            </a:r>
            <a:r>
              <a:rPr lang="en-US" sz="800" dirty="0">
                <a:latin typeface="Courier" pitchFamily="2" charset="0"/>
              </a:rPr>
              <a:t>")</a:t>
            </a:r>
          </a:p>
        </p:txBody>
      </p:sp>
      <p:pic>
        <p:nvPicPr>
          <p:cNvPr id="5" name="Picture 4" descr="A colorful dots in a grid&#10;&#10;Description automatically generated with medium confidence">
            <a:extLst>
              <a:ext uri="{FF2B5EF4-FFF2-40B4-BE49-F238E27FC236}">
                <a16:creationId xmlns:a16="http://schemas.microsoft.com/office/drawing/2014/main" id="{6B74AF43-870B-5E9A-416D-379C7CA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36" y="2091372"/>
            <a:ext cx="6553963" cy="38198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886C1B-165B-900B-8F6D-E203EE2CFC9F}"/>
                  </a:ext>
                </a:extLst>
              </p14:cNvPr>
              <p14:cNvContentPartPr/>
              <p14:nvPr/>
            </p14:nvContentPartPr>
            <p14:xfrm>
              <a:off x="789840" y="942120"/>
              <a:ext cx="11071080" cy="92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886C1B-165B-900B-8F6D-E203EE2CFC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640" y="925920"/>
                <a:ext cx="11103480" cy="9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396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5440-CDB7-F44E-B61D-FB00D83F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136" y="365125"/>
            <a:ext cx="10319230" cy="1325563"/>
          </a:xfrm>
        </p:spPr>
        <p:txBody>
          <a:bodyPr/>
          <a:lstStyle/>
          <a:p>
            <a:pPr algn="ctr"/>
            <a:r>
              <a:rPr lang="en-US" b="1" dirty="0"/>
              <a:t>Tutorials available on https://</a:t>
            </a:r>
            <a:r>
              <a:rPr lang="en-US" b="1" dirty="0" err="1"/>
              <a:t>JEF.works</a:t>
            </a:r>
            <a:r>
              <a:rPr lang="en-US" b="1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7877-FE77-C574-F7D6-5229DC94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155" y="1690688"/>
            <a:ext cx="2977845" cy="4559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25E1F-1A04-825E-02CD-20FDDEB7E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469199"/>
            <a:ext cx="2652804" cy="35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6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B81BF-9078-10C0-FF6F-21245B1C81D1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035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9894B-94D0-0EE0-D30E-16BE4EB5A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447D-7822-D1DD-83EA-166E2427B7B3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344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934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5926905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1203670" y="507714"/>
            <a:ext cx="1020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Full Transcriptome Profiling by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2AB5-E19C-54D5-03A1-757436B65821}"/>
              </a:ext>
            </a:extLst>
          </p:cNvPr>
          <p:cNvSpPr txBox="1"/>
          <p:nvPr/>
        </p:nvSpPr>
        <p:spPr>
          <a:xfrm>
            <a:off x="9214205" y="1514449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3B1-8573-9F16-4661-F617B784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B5A9F-BE07-1C91-8B18-C40673F04D9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9632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FE5C-3960-9775-6A6F-3EBAAD8E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 we use</a:t>
            </a:r>
            <a:r>
              <a:rPr lang="en-US" sz="3200" dirty="0">
                <a:sym typeface="Wingdings" pitchFamily="2" charset="2"/>
              </a:rPr>
              <a:t> the same computational analysis tools like for clustering to identify transcriptionally distinct cell-types as in single-cell data?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794F1-FCBD-B1DB-3C7D-DD7058437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2934" t="5113" r="2630" b="4636"/>
          <a:stretch/>
        </p:blipFill>
        <p:spPr>
          <a:xfrm>
            <a:off x="2163335" y="2171473"/>
            <a:ext cx="2877015" cy="318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60F52-7434-7A58-15A2-8AE8DE04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65" t="610" r="50528" b="-182"/>
          <a:stretch/>
        </p:blipFill>
        <p:spPr>
          <a:xfrm>
            <a:off x="5622568" y="2266066"/>
            <a:ext cx="3121229" cy="3181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84B53-63E5-53FC-8E5B-560473265CB7}"/>
              </a:ext>
            </a:extLst>
          </p:cNvPr>
          <p:cNvSpPr txBox="1"/>
          <p:nvPr/>
        </p:nvSpPr>
        <p:spPr>
          <a:xfrm>
            <a:off x="6792690" y="192794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595E3-29F1-DBFB-1C74-7480F11B46C7}"/>
              </a:ext>
            </a:extLst>
          </p:cNvPr>
          <p:cNvSpPr txBox="1"/>
          <p:nvPr/>
        </p:nvSpPr>
        <p:spPr>
          <a:xfrm>
            <a:off x="3579540" y="6341298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/blog/2022/05/03/deconvolution-vs-clustering/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8A61E-4FCF-B6DF-BFD0-7EC8FCDD0887}"/>
              </a:ext>
            </a:extLst>
          </p:cNvPr>
          <p:cNvSpPr txBox="1"/>
          <p:nvPr/>
        </p:nvSpPr>
        <p:spPr>
          <a:xfrm>
            <a:off x="9326015" y="2408509"/>
            <a:ext cx="188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capture-and-seq</a:t>
            </a:r>
            <a:endParaRPr lang="en-US" dirty="0"/>
          </a:p>
          <a:p>
            <a:pPr algn="ctr"/>
            <a:r>
              <a:rPr lang="en-US" sz="1800" dirty="0"/>
              <a:t>spatially resolved transcriptomics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E281-69B2-6143-7BF7-83A0D1979DF0}"/>
              </a:ext>
            </a:extLst>
          </p:cNvPr>
          <p:cNvSpPr txBox="1"/>
          <p:nvPr/>
        </p:nvSpPr>
        <p:spPr>
          <a:xfrm>
            <a:off x="9357306" y="3735353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</a:t>
            </a:r>
          </a:p>
          <a:p>
            <a:r>
              <a:rPr lang="en-US" dirty="0"/>
              <a:t>resolution</a:t>
            </a:r>
          </a:p>
        </p:txBody>
      </p:sp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63EE38C1-AC63-BA91-8D27-09154853F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9400" y="466322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147B8A-30E6-A716-9ABE-24FDC865619D}"/>
              </a:ext>
            </a:extLst>
          </p:cNvPr>
          <p:cNvSpPr txBox="1"/>
          <p:nvPr/>
        </p:nvSpPr>
        <p:spPr>
          <a:xfrm>
            <a:off x="9357306" y="4773311"/>
            <a:ext cx="104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trans</a:t>
            </a:r>
          </a:p>
          <a:p>
            <a:r>
              <a:rPr lang="en-US" dirty="0" err="1"/>
              <a:t>criptome</a:t>
            </a:r>
            <a:endParaRPr lang="en-US" dirty="0"/>
          </a:p>
        </p:txBody>
      </p:sp>
      <p:pic>
        <p:nvPicPr>
          <p:cNvPr id="12" name="Graphic 11" descr="Checkbox Crossed with solid fill">
            <a:extLst>
              <a:ext uri="{FF2B5EF4-FFF2-40B4-BE49-F238E27FC236}">
                <a16:creationId xmlns:a16="http://schemas.microsoft.com/office/drawing/2014/main" id="{BFDE5137-6AC3-CAA1-2A47-C38F72514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9400" y="357813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00ECC-831F-C672-AE83-DA47A967BF0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2777CF-A4E8-CDF0-452E-E9573E71D66D}"/>
                  </a:ext>
                </a:extLst>
              </p14:cNvPr>
              <p14:cNvContentPartPr/>
              <p14:nvPr/>
            </p14:nvContentPartPr>
            <p14:xfrm>
              <a:off x="1333440" y="1276200"/>
              <a:ext cx="7296120" cy="4340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2777CF-A4E8-CDF0-452E-E9573E71D6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17240" y="1260000"/>
                <a:ext cx="7328520" cy="43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60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6634673" y="2380208"/>
            <a:ext cx="2097582" cy="2097583"/>
            <a:chOff x="6580699" y="2489148"/>
            <a:chExt cx="1243794" cy="1243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C6801-FEEE-80FB-3FF5-309FB5DC259C}"/>
              </a:ext>
            </a:extLst>
          </p:cNvPr>
          <p:cNvSpPr txBox="1"/>
          <p:nvPr/>
        </p:nvSpPr>
        <p:spPr>
          <a:xfrm>
            <a:off x="389403" y="363915"/>
            <a:ext cx="11277959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Pixels/spots comprise many cells; may comprise multiple cell-types.</a:t>
            </a: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Gene expression measurements may reflect mixtures of cell-types.</a:t>
            </a:r>
          </a:p>
          <a:p>
            <a:pPr algn="ctr"/>
            <a:endParaRPr lang="en-US" sz="320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CDB084-F0F8-6618-BCE3-6B785B9FE5F6}"/>
              </a:ext>
            </a:extLst>
          </p:cNvPr>
          <p:cNvGrpSpPr/>
          <p:nvPr/>
        </p:nvGrpSpPr>
        <p:grpSpPr>
          <a:xfrm>
            <a:off x="8912703" y="2380210"/>
            <a:ext cx="2097581" cy="2097581"/>
            <a:chOff x="6500684" y="3058166"/>
            <a:chExt cx="1243793" cy="12437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E6F22-7524-5FCB-B11D-FD79AF8C5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D3A7C2-1CF9-B741-CAC9-32E7B1BB93E4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4875DA-864A-0DA1-F847-3684C138015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EFCD87-171E-DFDB-37A3-16824ADBC725}"/>
                  </a:ext>
                </a:extLst>
              </p14:cNvPr>
              <p14:cNvContentPartPr/>
              <p14:nvPr/>
            </p14:nvContentPartPr>
            <p14:xfrm>
              <a:off x="7048440" y="2917080"/>
              <a:ext cx="3493080" cy="2628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EFCD87-171E-DFDB-37A3-16824ADBC7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32240" y="2900880"/>
                <a:ext cx="3525480" cy="26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2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CAE4F-EE36-E7F0-BE1D-AEEFBAEA4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9D36B-B093-7E58-0DFE-256651BE809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8624F7-578A-C5AD-6362-AD6BD6F7E035}"/>
                  </a:ext>
                </a:extLst>
              </p14:cNvPr>
              <p14:cNvContentPartPr/>
              <p14:nvPr/>
            </p14:nvContentPartPr>
            <p14:xfrm>
              <a:off x="825480" y="2473200"/>
              <a:ext cx="3147120" cy="4339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8624F7-578A-C5AD-6362-AD6BD6F7E0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280" y="2457000"/>
                <a:ext cx="3179520" cy="43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93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11885</TotalTime>
  <Words>1553</Words>
  <Application>Microsoft Macintosh PowerPoint</Application>
  <PresentationFormat>Widescreen</PresentationFormat>
  <Paragraphs>225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Wingdings</vt:lpstr>
      <vt:lpstr>Office Theme</vt:lpstr>
      <vt:lpstr>Deconvolving multi-cellular pixel-resolution spatial transcriptomics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 same computational analysis tools like for clustering to identify transcriptionally distinct cell-types as in single-cell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Cell-type mixtures confound transcriptional clustering analysis, impacting downstream biological interpretation</vt:lpstr>
      <vt:lpstr>Cell-type mixtures confound transcriptional clustering analysis, impacting downstream biological interpretation</vt:lpstr>
      <vt:lpstr>What is “deconvolution”?</vt:lpstr>
      <vt:lpstr>What is “reference-based deconvolution”?</vt:lpstr>
      <vt:lpstr>What is the problem with reference-based deconvolution? Let’s explore using a simulated example</vt:lpstr>
      <vt:lpstr> Performance of reference-based deconvolution of cell-type proportions depends on quality of reference transcriptomic profiles</vt:lpstr>
      <vt:lpstr>What is “reference-free deconvolution”?</vt:lpstr>
      <vt:lpstr>We developed STdeconvolve to recover cell-type-specific gene expression and proportions within multi-cellular pixels without reliance on external single-cell references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PowerPoint Presentation</vt:lpstr>
      <vt:lpstr>PowerPoint Presentation</vt:lpstr>
      <vt:lpstr>Deconvolution correctly resolved cell-type proportion mixtures and further provides correct cell-type-specific gene expression</vt:lpstr>
      <vt:lpstr>Reference-free deconvolution means we can recover gene signatures not found in references</vt:lpstr>
      <vt:lpstr>How do we pick the optimal number of cell-types to deconvolve K? </vt:lpstr>
      <vt:lpstr>PowerPoint Presentation</vt:lpstr>
      <vt:lpstr>PowerPoint Presentation</vt:lpstr>
      <vt:lpstr>Hands-on component: Visualizing results from STdeconvolve  require(remotes)  remotes::install_github('JEFworks-Lab/STdeconvolve') </vt:lpstr>
      <vt:lpstr>Tutorials available on https://JEF.works/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for integrative spatial transcriptomics analyses</dc:title>
  <dc:creator>Jean Fan</dc:creator>
  <cp:lastModifiedBy>Jean Fan</cp:lastModifiedBy>
  <cp:revision>14</cp:revision>
  <dcterms:created xsi:type="dcterms:W3CDTF">2023-11-18T00:40:25Z</dcterms:created>
  <dcterms:modified xsi:type="dcterms:W3CDTF">2026-02-16T12:50:42Z</dcterms:modified>
</cp:coreProperties>
</file>